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6" r:id="rId1"/>
  </p:sldMasterIdLst>
  <p:notesMasterIdLst>
    <p:notesMasterId r:id="rId17"/>
  </p:notesMasterIdLst>
  <p:handoutMasterIdLst>
    <p:handoutMasterId r:id="rId18"/>
  </p:handoutMasterIdLst>
  <p:sldIdLst>
    <p:sldId id="256" r:id="rId2"/>
    <p:sldId id="669" r:id="rId3"/>
    <p:sldId id="706" r:id="rId4"/>
    <p:sldId id="674" r:id="rId5"/>
    <p:sldId id="707" r:id="rId6"/>
    <p:sldId id="734" r:id="rId7"/>
    <p:sldId id="670" r:id="rId8"/>
    <p:sldId id="708" r:id="rId9"/>
    <p:sldId id="752" r:id="rId10"/>
    <p:sldId id="761" r:id="rId11"/>
    <p:sldId id="753" r:id="rId12"/>
    <p:sldId id="754" r:id="rId13"/>
    <p:sldId id="755" r:id="rId14"/>
    <p:sldId id="756" r:id="rId15"/>
    <p:sldId id="760" r:id="rId16"/>
  </p:sldIdLst>
  <p:sldSz cx="9131300" cy="6845300"/>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5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9D1313"/>
    <a:srgbClr val="93AF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86" autoAdjust="0"/>
    <p:restoredTop sz="79928" autoAdjust="0"/>
  </p:normalViewPr>
  <p:slideViewPr>
    <p:cSldViewPr>
      <p:cViewPr varScale="1">
        <p:scale>
          <a:sx n="114" d="100"/>
          <a:sy n="114" d="100"/>
        </p:scale>
        <p:origin x="1240" y="168"/>
      </p:cViewPr>
      <p:guideLst>
        <p:guide orient="horz" pos="215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599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idx="2"/>
          </p:nvPr>
        </p:nvSpPr>
        <p:spPr bwMode="auto">
          <a:xfrm>
            <a:off x="1274763" y="730250"/>
            <a:ext cx="4767262"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Tree>
    <p:extLst>
      <p:ext uri="{BB962C8B-B14F-4D97-AF65-F5344CB8AC3E}">
        <p14:creationId xmlns:p14="http://schemas.microsoft.com/office/powerpoint/2010/main" val="3904906889"/>
      </p:ext>
    </p:extLst>
  </p:cSld>
  <p:clrMap bg1="lt1" tx1="dk1" bg2="lt2" tx2="dk2" accent1="accent1" accent2="accent2" accent3="accent3" accent4="accent4" accent5="accent5" accent6="accent6" hlink="hlink" folHlink="folHlink"/>
  <p:notesStyle>
    <a:lvl1pPr algn="l" rtl="0" eaLnBrk="0" fontAlgn="base" hangingPunct="0">
      <a:lnSpc>
        <a:spcPct val="89000"/>
      </a:lnSpc>
      <a:spcBef>
        <a:spcPct val="40000"/>
      </a:spcBef>
      <a:spcAft>
        <a:spcPct val="0"/>
      </a:spcAft>
      <a:defRPr sz="1200" kern="1200">
        <a:solidFill>
          <a:schemeClr val="tx1"/>
        </a:solidFill>
        <a:latin typeface="Arial" pitchFamily="34" charset="0"/>
        <a:ea typeface="+mn-ea"/>
        <a:cs typeface="+mn-cs"/>
      </a:defRPr>
    </a:lvl1pPr>
    <a:lvl2pPr marL="457200" algn="l" rtl="0" eaLnBrk="0" fontAlgn="base" hangingPunct="0">
      <a:lnSpc>
        <a:spcPct val="89000"/>
      </a:lnSpc>
      <a:spcBef>
        <a:spcPct val="40000"/>
      </a:spcBef>
      <a:spcAft>
        <a:spcPct val="0"/>
      </a:spcAft>
      <a:defRPr sz="1200" kern="1200">
        <a:solidFill>
          <a:schemeClr val="tx1"/>
        </a:solidFill>
        <a:latin typeface="Arial" pitchFamily="34" charset="0"/>
        <a:ea typeface="+mn-ea"/>
        <a:cs typeface="+mn-cs"/>
      </a:defRPr>
    </a:lvl2pPr>
    <a:lvl3pPr marL="914400" algn="l" rtl="0" eaLnBrk="0" fontAlgn="base" hangingPunct="0">
      <a:lnSpc>
        <a:spcPct val="89000"/>
      </a:lnSpc>
      <a:spcBef>
        <a:spcPct val="40000"/>
      </a:spcBef>
      <a:spcAft>
        <a:spcPct val="0"/>
      </a:spcAft>
      <a:defRPr sz="1200" kern="1200">
        <a:solidFill>
          <a:schemeClr val="tx1"/>
        </a:solidFill>
        <a:latin typeface="Arial" pitchFamily="34" charset="0"/>
        <a:ea typeface="+mn-ea"/>
        <a:cs typeface="+mn-cs"/>
      </a:defRPr>
    </a:lvl3pPr>
    <a:lvl4pPr marL="1371600" algn="l" rtl="0" eaLnBrk="0" fontAlgn="base" hangingPunct="0">
      <a:lnSpc>
        <a:spcPct val="89000"/>
      </a:lnSpc>
      <a:spcBef>
        <a:spcPct val="40000"/>
      </a:spcBef>
      <a:spcAft>
        <a:spcPct val="0"/>
      </a:spcAft>
      <a:defRPr sz="1200" kern="1200">
        <a:solidFill>
          <a:schemeClr val="tx1"/>
        </a:solidFill>
        <a:latin typeface="Arial" pitchFamily="34" charset="0"/>
        <a:ea typeface="+mn-ea"/>
        <a:cs typeface="+mn-cs"/>
      </a:defRPr>
    </a:lvl4pPr>
    <a:lvl5pPr marL="1828800" algn="l" rtl="0" eaLnBrk="0" fontAlgn="base" hangingPunct="0">
      <a:lnSpc>
        <a:spcPct val="89000"/>
      </a:lnSpc>
      <a:spcBef>
        <a:spcPct val="4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p:sp>
      <p:sp>
        <p:nvSpPr>
          <p:cNvPr id="62467"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42" tIns="48221" rIns="96442" bIns="48221"/>
          <a:lstStyle/>
          <a:p>
            <a:endParaRPr lang="en-US" altLang="en-US"/>
          </a:p>
        </p:txBody>
      </p:sp>
    </p:spTree>
    <p:extLst>
      <p:ext uri="{BB962C8B-B14F-4D97-AF65-F5344CB8AC3E}">
        <p14:creationId xmlns:p14="http://schemas.microsoft.com/office/powerpoint/2010/main" val="3039063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Rot="1" noChangeAspect="1" noChangeArrowheads="1" noTextEdit="1"/>
          </p:cNvSpPr>
          <p:nvPr>
            <p:ph type="sldImg"/>
          </p:nvPr>
        </p:nvSpPr>
        <p:spPr>
          <a:xfrm>
            <a:off x="1301750" y="639763"/>
            <a:ext cx="4724400" cy="3541712"/>
          </a:xfrm>
        </p:spPr>
      </p:sp>
    </p:spTree>
    <p:extLst>
      <p:ext uri="{BB962C8B-B14F-4D97-AF65-F5344CB8AC3E}">
        <p14:creationId xmlns:p14="http://schemas.microsoft.com/office/powerpoint/2010/main" val="2651666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Rot="1" noChangeAspect="1" noChangeArrowheads="1" noTextEdit="1"/>
          </p:cNvSpPr>
          <p:nvPr>
            <p:ph type="sldImg"/>
          </p:nvPr>
        </p:nvSpPr>
        <p:spPr>
          <a:xfrm>
            <a:off x="1301750" y="639763"/>
            <a:ext cx="4724400" cy="3541712"/>
          </a:xfrm>
        </p:spPr>
      </p:sp>
    </p:spTree>
    <p:extLst>
      <p:ext uri="{BB962C8B-B14F-4D97-AF65-F5344CB8AC3E}">
        <p14:creationId xmlns:p14="http://schemas.microsoft.com/office/powerpoint/2010/main" val="3194949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p:sp>
      <p:sp>
        <p:nvSpPr>
          <p:cNvPr id="62467" name="Rectangle 3"/>
          <p:cNvSpPr>
            <a:spLocks noGrp="1" noChangeArrowheads="1"/>
          </p:cNvSpPr>
          <p:nvPr>
            <p:ph type="body" idx="1"/>
          </p:nvPr>
        </p:nvSpPr>
        <p:spPr bwMode="auto">
          <a:xfrm>
            <a:off x="731838" y="4560888"/>
            <a:ext cx="5851525" cy="43195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42" tIns="48221" rIns="96442" bIns="48221"/>
          <a:lstStyle/>
          <a:p>
            <a:endParaRPr lang="en-US" altLang="en-US"/>
          </a:p>
        </p:txBody>
      </p:sp>
    </p:spTree>
    <p:extLst>
      <p:ext uri="{BB962C8B-B14F-4D97-AF65-F5344CB8AC3E}">
        <p14:creationId xmlns:p14="http://schemas.microsoft.com/office/powerpoint/2010/main" val="189137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Rot="1" noChangeAspect="1" noChangeArrowheads="1" noTextEdit="1"/>
          </p:cNvSpPr>
          <p:nvPr>
            <p:ph type="sldImg"/>
          </p:nvPr>
        </p:nvSpPr>
        <p:spPr>
          <a:xfrm>
            <a:off x="1301750" y="639763"/>
            <a:ext cx="4724400" cy="3541712"/>
          </a:xfrm>
        </p:spPr>
      </p:sp>
    </p:spTree>
    <p:extLst>
      <p:ext uri="{BB962C8B-B14F-4D97-AF65-F5344CB8AC3E}">
        <p14:creationId xmlns:p14="http://schemas.microsoft.com/office/powerpoint/2010/main" val="2085341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61F8-011E-1049-BB27-7D742EC2684C}"/>
              </a:ext>
            </a:extLst>
          </p:cNvPr>
          <p:cNvSpPr>
            <a:spLocks noGrp="1"/>
          </p:cNvSpPr>
          <p:nvPr>
            <p:ph type="ctrTitle"/>
          </p:nvPr>
        </p:nvSpPr>
        <p:spPr>
          <a:xfrm>
            <a:off x="1141413" y="1120284"/>
            <a:ext cx="6848475" cy="2383179"/>
          </a:xfrm>
        </p:spPr>
        <p:txBody>
          <a:bodyPr anchor="b"/>
          <a:lstStyle>
            <a:lvl1pPr algn="ctr">
              <a:defRPr sz="4494"/>
            </a:lvl1pPr>
          </a:lstStyle>
          <a:p>
            <a:r>
              <a:rPr lang="en-US"/>
              <a:t>Click to edit Master title style</a:t>
            </a:r>
          </a:p>
        </p:txBody>
      </p:sp>
      <p:sp>
        <p:nvSpPr>
          <p:cNvPr id="3" name="Subtitle 2">
            <a:extLst>
              <a:ext uri="{FF2B5EF4-FFF2-40B4-BE49-F238E27FC236}">
                <a16:creationId xmlns:a16="http://schemas.microsoft.com/office/drawing/2014/main" id="{C34B5C1D-FC25-0F49-9F10-16A9C523DE79}"/>
              </a:ext>
            </a:extLst>
          </p:cNvPr>
          <p:cNvSpPr>
            <a:spLocks noGrp="1"/>
          </p:cNvSpPr>
          <p:nvPr>
            <p:ph type="subTitle" idx="1"/>
          </p:nvPr>
        </p:nvSpPr>
        <p:spPr>
          <a:xfrm>
            <a:off x="1141413" y="3595367"/>
            <a:ext cx="6848475" cy="1652696"/>
          </a:xfrm>
        </p:spPr>
        <p:txBody>
          <a:bodyPr/>
          <a:lstStyle>
            <a:lvl1pPr marL="0" indent="0" algn="ctr">
              <a:buNone/>
              <a:defRPr sz="1798"/>
            </a:lvl1pPr>
            <a:lvl2pPr marL="342443" indent="0" algn="ctr">
              <a:buNone/>
              <a:defRPr sz="1498"/>
            </a:lvl2pPr>
            <a:lvl3pPr marL="684886" indent="0" algn="ctr">
              <a:buNone/>
              <a:defRPr sz="1348"/>
            </a:lvl3pPr>
            <a:lvl4pPr marL="1027328" indent="0" algn="ctr">
              <a:buNone/>
              <a:defRPr sz="1198"/>
            </a:lvl4pPr>
            <a:lvl5pPr marL="1369771" indent="0" algn="ctr">
              <a:buNone/>
              <a:defRPr sz="1198"/>
            </a:lvl5pPr>
            <a:lvl6pPr marL="1712214" indent="0" algn="ctr">
              <a:buNone/>
              <a:defRPr sz="1198"/>
            </a:lvl6pPr>
            <a:lvl7pPr marL="2054657" indent="0" algn="ctr">
              <a:buNone/>
              <a:defRPr sz="1198"/>
            </a:lvl7pPr>
            <a:lvl8pPr marL="2397100" indent="0" algn="ctr">
              <a:buNone/>
              <a:defRPr sz="1198"/>
            </a:lvl8pPr>
            <a:lvl9pPr marL="2739542" indent="0" algn="ctr">
              <a:buNone/>
              <a:defRPr sz="1198"/>
            </a:lvl9pPr>
          </a:lstStyle>
          <a:p>
            <a:r>
              <a:rPr lang="en-US"/>
              <a:t>Click to edit Master subtitle style</a:t>
            </a:r>
          </a:p>
        </p:txBody>
      </p:sp>
      <p:sp>
        <p:nvSpPr>
          <p:cNvPr id="4" name="Date Placeholder 3">
            <a:extLst>
              <a:ext uri="{FF2B5EF4-FFF2-40B4-BE49-F238E27FC236}">
                <a16:creationId xmlns:a16="http://schemas.microsoft.com/office/drawing/2014/main" id="{83DEE536-78E1-C54A-BF77-8C224DDB75FB}"/>
              </a:ext>
            </a:extLst>
          </p:cNvPr>
          <p:cNvSpPr>
            <a:spLocks noGrp="1"/>
          </p:cNvSpPr>
          <p:nvPr>
            <p:ph type="dt" sz="half" idx="10"/>
          </p:nvPr>
        </p:nvSpPr>
        <p:spPr/>
        <p:txBody>
          <a:bodyPr/>
          <a:lstStyle/>
          <a:p>
            <a:fld id="{8D4F47D3-F0B6-BE48-9015-4D7F1A8E1A65}" type="datetimeFigureOut">
              <a:rPr lang="en-US" smtClean="0"/>
              <a:t>5/23/18</a:t>
            </a:fld>
            <a:endParaRPr lang="en-US"/>
          </a:p>
        </p:txBody>
      </p:sp>
      <p:sp>
        <p:nvSpPr>
          <p:cNvPr id="5" name="Footer Placeholder 4">
            <a:extLst>
              <a:ext uri="{FF2B5EF4-FFF2-40B4-BE49-F238E27FC236}">
                <a16:creationId xmlns:a16="http://schemas.microsoft.com/office/drawing/2014/main" id="{D9D2D83B-88D2-BD48-84A7-D49A3592D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4285B1-2EC8-F44D-AEC8-EBFC5E49F15A}"/>
              </a:ext>
            </a:extLst>
          </p:cNvPr>
          <p:cNvSpPr>
            <a:spLocks noGrp="1"/>
          </p:cNvSpPr>
          <p:nvPr>
            <p:ph type="sldNum" sz="quarter" idx="12"/>
          </p:nvPr>
        </p:nvSpPr>
        <p:spPr/>
        <p:txBody>
          <a:bodyPr/>
          <a:lstStyle/>
          <a:p>
            <a:fld id="{8DE037BD-B23C-104A-96D1-EA1471249404}" type="slidenum">
              <a:rPr lang="en-US" smtClean="0"/>
              <a:t>‹#›</a:t>
            </a:fld>
            <a:endParaRPr lang="en-US"/>
          </a:p>
        </p:txBody>
      </p:sp>
    </p:spTree>
    <p:extLst>
      <p:ext uri="{BB962C8B-B14F-4D97-AF65-F5344CB8AC3E}">
        <p14:creationId xmlns:p14="http://schemas.microsoft.com/office/powerpoint/2010/main" val="2159554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FF751-A9E2-AD4A-A5D6-E4EDB59B2B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00A3C2-37CB-4949-ACE7-6DA745A9117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A5B3A-B7E8-0449-B9F5-9DA2FD8C1517}"/>
              </a:ext>
            </a:extLst>
          </p:cNvPr>
          <p:cNvSpPr>
            <a:spLocks noGrp="1"/>
          </p:cNvSpPr>
          <p:nvPr>
            <p:ph type="dt" sz="half" idx="10"/>
          </p:nvPr>
        </p:nvSpPr>
        <p:spPr/>
        <p:txBody>
          <a:bodyPr/>
          <a:lstStyle/>
          <a:p>
            <a:fld id="{8D4F47D3-F0B6-BE48-9015-4D7F1A8E1A65}" type="datetimeFigureOut">
              <a:rPr lang="en-US" smtClean="0"/>
              <a:t>5/23/18</a:t>
            </a:fld>
            <a:endParaRPr lang="en-US"/>
          </a:p>
        </p:txBody>
      </p:sp>
      <p:sp>
        <p:nvSpPr>
          <p:cNvPr id="5" name="Footer Placeholder 4">
            <a:extLst>
              <a:ext uri="{FF2B5EF4-FFF2-40B4-BE49-F238E27FC236}">
                <a16:creationId xmlns:a16="http://schemas.microsoft.com/office/drawing/2014/main" id="{2FD4A41F-90B7-D047-A7AC-74DC23E0B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2BF2E1-8E15-4E41-8E33-547DF94E8FD4}"/>
              </a:ext>
            </a:extLst>
          </p:cNvPr>
          <p:cNvSpPr>
            <a:spLocks noGrp="1"/>
          </p:cNvSpPr>
          <p:nvPr>
            <p:ph type="sldNum" sz="quarter" idx="12"/>
          </p:nvPr>
        </p:nvSpPr>
        <p:spPr/>
        <p:txBody>
          <a:bodyPr/>
          <a:lstStyle/>
          <a:p>
            <a:fld id="{8DE037BD-B23C-104A-96D1-EA1471249404}" type="slidenum">
              <a:rPr lang="en-US" smtClean="0"/>
              <a:t>‹#›</a:t>
            </a:fld>
            <a:endParaRPr lang="en-US"/>
          </a:p>
        </p:txBody>
      </p:sp>
    </p:spTree>
    <p:extLst>
      <p:ext uri="{BB962C8B-B14F-4D97-AF65-F5344CB8AC3E}">
        <p14:creationId xmlns:p14="http://schemas.microsoft.com/office/powerpoint/2010/main" val="410698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697B11-0CC3-AF4D-B0EF-2E52777AEBF0}"/>
              </a:ext>
            </a:extLst>
          </p:cNvPr>
          <p:cNvSpPr>
            <a:spLocks noGrp="1"/>
          </p:cNvSpPr>
          <p:nvPr>
            <p:ph type="title" orient="vert"/>
          </p:nvPr>
        </p:nvSpPr>
        <p:spPr>
          <a:xfrm>
            <a:off x="6534586" y="364449"/>
            <a:ext cx="1968937" cy="58010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8E1652-82B2-B34F-BAC7-8A6F6FF37527}"/>
              </a:ext>
            </a:extLst>
          </p:cNvPr>
          <p:cNvSpPr>
            <a:spLocks noGrp="1"/>
          </p:cNvSpPr>
          <p:nvPr>
            <p:ph type="body" orient="vert" idx="1"/>
          </p:nvPr>
        </p:nvSpPr>
        <p:spPr>
          <a:xfrm>
            <a:off x="627777" y="364449"/>
            <a:ext cx="5792668" cy="5801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4885E5-749D-A149-BA5E-96A4BB6CBD8C}"/>
              </a:ext>
            </a:extLst>
          </p:cNvPr>
          <p:cNvSpPr>
            <a:spLocks noGrp="1"/>
          </p:cNvSpPr>
          <p:nvPr>
            <p:ph type="dt" sz="half" idx="10"/>
          </p:nvPr>
        </p:nvSpPr>
        <p:spPr/>
        <p:txBody>
          <a:bodyPr/>
          <a:lstStyle/>
          <a:p>
            <a:fld id="{8D4F47D3-F0B6-BE48-9015-4D7F1A8E1A65}" type="datetimeFigureOut">
              <a:rPr lang="en-US" smtClean="0"/>
              <a:t>5/23/18</a:t>
            </a:fld>
            <a:endParaRPr lang="en-US"/>
          </a:p>
        </p:txBody>
      </p:sp>
      <p:sp>
        <p:nvSpPr>
          <p:cNvPr id="5" name="Footer Placeholder 4">
            <a:extLst>
              <a:ext uri="{FF2B5EF4-FFF2-40B4-BE49-F238E27FC236}">
                <a16:creationId xmlns:a16="http://schemas.microsoft.com/office/drawing/2014/main" id="{4C96DC76-AA8D-9F43-885A-A1A0680D50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27C03C-683A-0F48-B900-AEC5FD432047}"/>
              </a:ext>
            </a:extLst>
          </p:cNvPr>
          <p:cNvSpPr>
            <a:spLocks noGrp="1"/>
          </p:cNvSpPr>
          <p:nvPr>
            <p:ph type="sldNum" sz="quarter" idx="12"/>
          </p:nvPr>
        </p:nvSpPr>
        <p:spPr/>
        <p:txBody>
          <a:bodyPr/>
          <a:lstStyle/>
          <a:p>
            <a:fld id="{8DE037BD-B23C-104A-96D1-EA1471249404}" type="slidenum">
              <a:rPr lang="en-US" smtClean="0"/>
              <a:t>‹#›</a:t>
            </a:fld>
            <a:endParaRPr lang="en-US"/>
          </a:p>
        </p:txBody>
      </p:sp>
    </p:spTree>
    <p:extLst>
      <p:ext uri="{BB962C8B-B14F-4D97-AF65-F5344CB8AC3E}">
        <p14:creationId xmlns:p14="http://schemas.microsoft.com/office/powerpoint/2010/main" val="1758305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67E6-4B10-2645-B80F-B07FC8AE44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10695-3249-D448-AE47-BC97F62B9C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14D6E9-A38C-3F4C-86A1-B5AC68072B9F}"/>
              </a:ext>
            </a:extLst>
          </p:cNvPr>
          <p:cNvSpPr>
            <a:spLocks noGrp="1"/>
          </p:cNvSpPr>
          <p:nvPr>
            <p:ph type="dt" sz="half" idx="10"/>
          </p:nvPr>
        </p:nvSpPr>
        <p:spPr/>
        <p:txBody>
          <a:bodyPr/>
          <a:lstStyle/>
          <a:p>
            <a:fld id="{8D4F47D3-F0B6-BE48-9015-4D7F1A8E1A65}" type="datetimeFigureOut">
              <a:rPr lang="en-US" smtClean="0"/>
              <a:t>5/23/18</a:t>
            </a:fld>
            <a:endParaRPr lang="en-US"/>
          </a:p>
        </p:txBody>
      </p:sp>
      <p:sp>
        <p:nvSpPr>
          <p:cNvPr id="5" name="Footer Placeholder 4">
            <a:extLst>
              <a:ext uri="{FF2B5EF4-FFF2-40B4-BE49-F238E27FC236}">
                <a16:creationId xmlns:a16="http://schemas.microsoft.com/office/drawing/2014/main" id="{49973F3E-6409-B646-BFA2-45BB7E85B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21CEAC-5383-AD46-BE20-8270046D9D8F}"/>
              </a:ext>
            </a:extLst>
          </p:cNvPr>
          <p:cNvSpPr>
            <a:spLocks noGrp="1"/>
          </p:cNvSpPr>
          <p:nvPr>
            <p:ph type="sldNum" sz="quarter" idx="12"/>
          </p:nvPr>
        </p:nvSpPr>
        <p:spPr/>
        <p:txBody>
          <a:bodyPr/>
          <a:lstStyle/>
          <a:p>
            <a:fld id="{8DE037BD-B23C-104A-96D1-EA1471249404}" type="slidenum">
              <a:rPr lang="en-US" smtClean="0"/>
              <a:t>‹#›</a:t>
            </a:fld>
            <a:endParaRPr lang="en-US"/>
          </a:p>
        </p:txBody>
      </p:sp>
    </p:spTree>
    <p:extLst>
      <p:ext uri="{BB962C8B-B14F-4D97-AF65-F5344CB8AC3E}">
        <p14:creationId xmlns:p14="http://schemas.microsoft.com/office/powerpoint/2010/main" val="956118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C6A8-A298-5648-9AB0-C561A557B84D}"/>
              </a:ext>
            </a:extLst>
          </p:cNvPr>
          <p:cNvSpPr>
            <a:spLocks noGrp="1"/>
          </p:cNvSpPr>
          <p:nvPr>
            <p:ph type="title"/>
          </p:nvPr>
        </p:nvSpPr>
        <p:spPr>
          <a:xfrm>
            <a:off x="623021" y="1706572"/>
            <a:ext cx="7875746" cy="2847454"/>
          </a:xfrm>
        </p:spPr>
        <p:txBody>
          <a:bodyPr anchor="b"/>
          <a:lstStyle>
            <a:lvl1pPr>
              <a:defRPr sz="4494"/>
            </a:lvl1pPr>
          </a:lstStyle>
          <a:p>
            <a:r>
              <a:rPr lang="en-US"/>
              <a:t>Click to edit Master title style</a:t>
            </a:r>
          </a:p>
        </p:txBody>
      </p:sp>
      <p:sp>
        <p:nvSpPr>
          <p:cNvPr id="3" name="Text Placeholder 2">
            <a:extLst>
              <a:ext uri="{FF2B5EF4-FFF2-40B4-BE49-F238E27FC236}">
                <a16:creationId xmlns:a16="http://schemas.microsoft.com/office/drawing/2014/main" id="{C11C03C0-8132-9846-8404-6A692E49FE93}"/>
              </a:ext>
            </a:extLst>
          </p:cNvPr>
          <p:cNvSpPr>
            <a:spLocks noGrp="1"/>
          </p:cNvSpPr>
          <p:nvPr>
            <p:ph type="body" idx="1"/>
          </p:nvPr>
        </p:nvSpPr>
        <p:spPr>
          <a:xfrm>
            <a:off x="623021" y="4580964"/>
            <a:ext cx="7875746" cy="1497409"/>
          </a:xfrm>
        </p:spPr>
        <p:txBody>
          <a:bodyPr/>
          <a:lstStyle>
            <a:lvl1pPr marL="0" indent="0">
              <a:buNone/>
              <a:defRPr sz="1798">
                <a:solidFill>
                  <a:schemeClr val="tx1">
                    <a:tint val="75000"/>
                  </a:schemeClr>
                </a:solidFill>
              </a:defRPr>
            </a:lvl1pPr>
            <a:lvl2pPr marL="342443" indent="0">
              <a:buNone/>
              <a:defRPr sz="1498">
                <a:solidFill>
                  <a:schemeClr val="tx1">
                    <a:tint val="75000"/>
                  </a:schemeClr>
                </a:solidFill>
              </a:defRPr>
            </a:lvl2pPr>
            <a:lvl3pPr marL="684886" indent="0">
              <a:buNone/>
              <a:defRPr sz="1348">
                <a:solidFill>
                  <a:schemeClr val="tx1">
                    <a:tint val="75000"/>
                  </a:schemeClr>
                </a:solidFill>
              </a:defRPr>
            </a:lvl3pPr>
            <a:lvl4pPr marL="1027328" indent="0">
              <a:buNone/>
              <a:defRPr sz="1198">
                <a:solidFill>
                  <a:schemeClr val="tx1">
                    <a:tint val="75000"/>
                  </a:schemeClr>
                </a:solidFill>
              </a:defRPr>
            </a:lvl4pPr>
            <a:lvl5pPr marL="1369771" indent="0">
              <a:buNone/>
              <a:defRPr sz="1198">
                <a:solidFill>
                  <a:schemeClr val="tx1">
                    <a:tint val="75000"/>
                  </a:schemeClr>
                </a:solidFill>
              </a:defRPr>
            </a:lvl5pPr>
            <a:lvl6pPr marL="1712214" indent="0">
              <a:buNone/>
              <a:defRPr sz="1198">
                <a:solidFill>
                  <a:schemeClr val="tx1">
                    <a:tint val="75000"/>
                  </a:schemeClr>
                </a:solidFill>
              </a:defRPr>
            </a:lvl6pPr>
            <a:lvl7pPr marL="2054657" indent="0">
              <a:buNone/>
              <a:defRPr sz="1198">
                <a:solidFill>
                  <a:schemeClr val="tx1">
                    <a:tint val="75000"/>
                  </a:schemeClr>
                </a:solidFill>
              </a:defRPr>
            </a:lvl7pPr>
            <a:lvl8pPr marL="2397100" indent="0">
              <a:buNone/>
              <a:defRPr sz="1198">
                <a:solidFill>
                  <a:schemeClr val="tx1">
                    <a:tint val="75000"/>
                  </a:schemeClr>
                </a:solidFill>
              </a:defRPr>
            </a:lvl8pPr>
            <a:lvl9pPr marL="2739542" indent="0">
              <a:buNone/>
              <a:defRPr sz="1198">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34E114D-76B3-B041-9177-5E8AAB1DB122}"/>
              </a:ext>
            </a:extLst>
          </p:cNvPr>
          <p:cNvSpPr>
            <a:spLocks noGrp="1"/>
          </p:cNvSpPr>
          <p:nvPr>
            <p:ph type="dt" sz="half" idx="10"/>
          </p:nvPr>
        </p:nvSpPr>
        <p:spPr/>
        <p:txBody>
          <a:bodyPr/>
          <a:lstStyle/>
          <a:p>
            <a:fld id="{8D4F47D3-F0B6-BE48-9015-4D7F1A8E1A65}" type="datetimeFigureOut">
              <a:rPr lang="en-US" smtClean="0"/>
              <a:t>5/23/18</a:t>
            </a:fld>
            <a:endParaRPr lang="en-US"/>
          </a:p>
        </p:txBody>
      </p:sp>
      <p:sp>
        <p:nvSpPr>
          <p:cNvPr id="5" name="Footer Placeholder 4">
            <a:extLst>
              <a:ext uri="{FF2B5EF4-FFF2-40B4-BE49-F238E27FC236}">
                <a16:creationId xmlns:a16="http://schemas.microsoft.com/office/drawing/2014/main" id="{174B1B12-74D6-774A-AF85-0F7178122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FF72B-4B44-BA46-BA73-F1693CB9E9B8}"/>
              </a:ext>
            </a:extLst>
          </p:cNvPr>
          <p:cNvSpPr>
            <a:spLocks noGrp="1"/>
          </p:cNvSpPr>
          <p:nvPr>
            <p:ph type="sldNum" sz="quarter" idx="12"/>
          </p:nvPr>
        </p:nvSpPr>
        <p:spPr/>
        <p:txBody>
          <a:bodyPr/>
          <a:lstStyle/>
          <a:p>
            <a:fld id="{8DE037BD-B23C-104A-96D1-EA1471249404}" type="slidenum">
              <a:rPr lang="en-US" smtClean="0"/>
              <a:t>‹#›</a:t>
            </a:fld>
            <a:endParaRPr lang="en-US"/>
          </a:p>
        </p:txBody>
      </p:sp>
    </p:spTree>
    <p:extLst>
      <p:ext uri="{BB962C8B-B14F-4D97-AF65-F5344CB8AC3E}">
        <p14:creationId xmlns:p14="http://schemas.microsoft.com/office/powerpoint/2010/main" val="923774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E4764-3504-154F-97D3-920526F1F0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1BA50E-0AF7-A84E-B696-8A4F31C6E8FB}"/>
              </a:ext>
            </a:extLst>
          </p:cNvPr>
          <p:cNvSpPr>
            <a:spLocks noGrp="1"/>
          </p:cNvSpPr>
          <p:nvPr>
            <p:ph sz="half" idx="1"/>
          </p:nvPr>
        </p:nvSpPr>
        <p:spPr>
          <a:xfrm>
            <a:off x="627777" y="1822244"/>
            <a:ext cx="3880803" cy="4343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969C59-41B6-E04F-922E-36633CD8B12E}"/>
              </a:ext>
            </a:extLst>
          </p:cNvPr>
          <p:cNvSpPr>
            <a:spLocks noGrp="1"/>
          </p:cNvSpPr>
          <p:nvPr>
            <p:ph sz="half" idx="2"/>
          </p:nvPr>
        </p:nvSpPr>
        <p:spPr>
          <a:xfrm>
            <a:off x="4622720" y="1822244"/>
            <a:ext cx="3880803" cy="4343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F34A37-9C97-BF47-B2AC-9C9AE45FBFFD}"/>
              </a:ext>
            </a:extLst>
          </p:cNvPr>
          <p:cNvSpPr>
            <a:spLocks noGrp="1"/>
          </p:cNvSpPr>
          <p:nvPr>
            <p:ph type="dt" sz="half" idx="10"/>
          </p:nvPr>
        </p:nvSpPr>
        <p:spPr/>
        <p:txBody>
          <a:bodyPr/>
          <a:lstStyle/>
          <a:p>
            <a:fld id="{8D4F47D3-F0B6-BE48-9015-4D7F1A8E1A65}" type="datetimeFigureOut">
              <a:rPr lang="en-US" smtClean="0"/>
              <a:t>5/23/18</a:t>
            </a:fld>
            <a:endParaRPr lang="en-US"/>
          </a:p>
        </p:txBody>
      </p:sp>
      <p:sp>
        <p:nvSpPr>
          <p:cNvPr id="6" name="Footer Placeholder 5">
            <a:extLst>
              <a:ext uri="{FF2B5EF4-FFF2-40B4-BE49-F238E27FC236}">
                <a16:creationId xmlns:a16="http://schemas.microsoft.com/office/drawing/2014/main" id="{E5D6EC57-1D49-1D4A-A98F-F486B87E5A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42AB7-0004-5C48-BD91-8F8B33524823}"/>
              </a:ext>
            </a:extLst>
          </p:cNvPr>
          <p:cNvSpPr>
            <a:spLocks noGrp="1"/>
          </p:cNvSpPr>
          <p:nvPr>
            <p:ph type="sldNum" sz="quarter" idx="12"/>
          </p:nvPr>
        </p:nvSpPr>
        <p:spPr/>
        <p:txBody>
          <a:bodyPr/>
          <a:lstStyle/>
          <a:p>
            <a:fld id="{8DE037BD-B23C-104A-96D1-EA1471249404}" type="slidenum">
              <a:rPr lang="en-US" smtClean="0"/>
              <a:t>‹#›</a:t>
            </a:fld>
            <a:endParaRPr lang="en-US"/>
          </a:p>
        </p:txBody>
      </p:sp>
    </p:spTree>
    <p:extLst>
      <p:ext uri="{BB962C8B-B14F-4D97-AF65-F5344CB8AC3E}">
        <p14:creationId xmlns:p14="http://schemas.microsoft.com/office/powerpoint/2010/main" val="2869120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70EE-D270-6344-9C83-9FB7B34B3498}"/>
              </a:ext>
            </a:extLst>
          </p:cNvPr>
          <p:cNvSpPr>
            <a:spLocks noGrp="1"/>
          </p:cNvSpPr>
          <p:nvPr>
            <p:ph type="title"/>
          </p:nvPr>
        </p:nvSpPr>
        <p:spPr>
          <a:xfrm>
            <a:off x="628966" y="364449"/>
            <a:ext cx="7875746" cy="1323108"/>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A0470A-E7A0-974E-8C1A-D0789A181847}"/>
              </a:ext>
            </a:extLst>
          </p:cNvPr>
          <p:cNvSpPr>
            <a:spLocks noGrp="1"/>
          </p:cNvSpPr>
          <p:nvPr>
            <p:ph type="body" idx="1"/>
          </p:nvPr>
        </p:nvSpPr>
        <p:spPr>
          <a:xfrm>
            <a:off x="628966" y="1678050"/>
            <a:ext cx="3862968" cy="822386"/>
          </a:xfrm>
        </p:spPr>
        <p:txBody>
          <a:bodyPr anchor="b"/>
          <a:lstStyle>
            <a:lvl1pPr marL="0" indent="0">
              <a:buNone/>
              <a:defRPr sz="1798" b="1"/>
            </a:lvl1pPr>
            <a:lvl2pPr marL="342443" indent="0">
              <a:buNone/>
              <a:defRPr sz="1498" b="1"/>
            </a:lvl2pPr>
            <a:lvl3pPr marL="684886" indent="0">
              <a:buNone/>
              <a:defRPr sz="1348" b="1"/>
            </a:lvl3pPr>
            <a:lvl4pPr marL="1027328" indent="0">
              <a:buNone/>
              <a:defRPr sz="1198" b="1"/>
            </a:lvl4pPr>
            <a:lvl5pPr marL="1369771" indent="0">
              <a:buNone/>
              <a:defRPr sz="1198" b="1"/>
            </a:lvl5pPr>
            <a:lvl6pPr marL="1712214" indent="0">
              <a:buNone/>
              <a:defRPr sz="1198" b="1"/>
            </a:lvl6pPr>
            <a:lvl7pPr marL="2054657" indent="0">
              <a:buNone/>
              <a:defRPr sz="1198" b="1"/>
            </a:lvl7pPr>
            <a:lvl8pPr marL="2397100" indent="0">
              <a:buNone/>
              <a:defRPr sz="1198" b="1"/>
            </a:lvl8pPr>
            <a:lvl9pPr marL="2739542" indent="0">
              <a:buNone/>
              <a:defRPr sz="1198" b="1"/>
            </a:lvl9pPr>
          </a:lstStyle>
          <a:p>
            <a:pPr lvl="0"/>
            <a:r>
              <a:rPr lang="en-US"/>
              <a:t>Edit Master text styles</a:t>
            </a:r>
          </a:p>
        </p:txBody>
      </p:sp>
      <p:sp>
        <p:nvSpPr>
          <p:cNvPr id="4" name="Content Placeholder 3">
            <a:extLst>
              <a:ext uri="{FF2B5EF4-FFF2-40B4-BE49-F238E27FC236}">
                <a16:creationId xmlns:a16="http://schemas.microsoft.com/office/drawing/2014/main" id="{5E0F4E90-9184-9847-BDE9-96336E578D91}"/>
              </a:ext>
            </a:extLst>
          </p:cNvPr>
          <p:cNvSpPr>
            <a:spLocks noGrp="1"/>
          </p:cNvSpPr>
          <p:nvPr>
            <p:ph sz="half" idx="2"/>
          </p:nvPr>
        </p:nvSpPr>
        <p:spPr>
          <a:xfrm>
            <a:off x="628966" y="2500436"/>
            <a:ext cx="3862968" cy="367776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8EA016-9F03-0D4E-8072-1CCDE105FEFD}"/>
              </a:ext>
            </a:extLst>
          </p:cNvPr>
          <p:cNvSpPr>
            <a:spLocks noGrp="1"/>
          </p:cNvSpPr>
          <p:nvPr>
            <p:ph type="body" sz="quarter" idx="3"/>
          </p:nvPr>
        </p:nvSpPr>
        <p:spPr>
          <a:xfrm>
            <a:off x="4622721" y="1678050"/>
            <a:ext cx="3881992" cy="822386"/>
          </a:xfrm>
        </p:spPr>
        <p:txBody>
          <a:bodyPr anchor="b"/>
          <a:lstStyle>
            <a:lvl1pPr marL="0" indent="0">
              <a:buNone/>
              <a:defRPr sz="1798" b="1"/>
            </a:lvl1pPr>
            <a:lvl2pPr marL="342443" indent="0">
              <a:buNone/>
              <a:defRPr sz="1498" b="1"/>
            </a:lvl2pPr>
            <a:lvl3pPr marL="684886" indent="0">
              <a:buNone/>
              <a:defRPr sz="1348" b="1"/>
            </a:lvl3pPr>
            <a:lvl4pPr marL="1027328" indent="0">
              <a:buNone/>
              <a:defRPr sz="1198" b="1"/>
            </a:lvl4pPr>
            <a:lvl5pPr marL="1369771" indent="0">
              <a:buNone/>
              <a:defRPr sz="1198" b="1"/>
            </a:lvl5pPr>
            <a:lvl6pPr marL="1712214" indent="0">
              <a:buNone/>
              <a:defRPr sz="1198" b="1"/>
            </a:lvl6pPr>
            <a:lvl7pPr marL="2054657" indent="0">
              <a:buNone/>
              <a:defRPr sz="1198" b="1"/>
            </a:lvl7pPr>
            <a:lvl8pPr marL="2397100" indent="0">
              <a:buNone/>
              <a:defRPr sz="1198" b="1"/>
            </a:lvl8pPr>
            <a:lvl9pPr marL="2739542" indent="0">
              <a:buNone/>
              <a:defRPr sz="1198" b="1"/>
            </a:lvl9pPr>
          </a:lstStyle>
          <a:p>
            <a:pPr lvl="0"/>
            <a:r>
              <a:rPr lang="en-US"/>
              <a:t>Edit Master text styles</a:t>
            </a:r>
          </a:p>
        </p:txBody>
      </p:sp>
      <p:sp>
        <p:nvSpPr>
          <p:cNvPr id="6" name="Content Placeholder 5">
            <a:extLst>
              <a:ext uri="{FF2B5EF4-FFF2-40B4-BE49-F238E27FC236}">
                <a16:creationId xmlns:a16="http://schemas.microsoft.com/office/drawing/2014/main" id="{7EDCC15E-C663-0844-8821-2C4980D40902}"/>
              </a:ext>
            </a:extLst>
          </p:cNvPr>
          <p:cNvSpPr>
            <a:spLocks noGrp="1"/>
          </p:cNvSpPr>
          <p:nvPr>
            <p:ph sz="quarter" idx="4"/>
          </p:nvPr>
        </p:nvSpPr>
        <p:spPr>
          <a:xfrm>
            <a:off x="4622721" y="2500436"/>
            <a:ext cx="3881992" cy="367776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25F092-7B54-A64D-B4D7-2072ED88A1EA}"/>
              </a:ext>
            </a:extLst>
          </p:cNvPr>
          <p:cNvSpPr>
            <a:spLocks noGrp="1"/>
          </p:cNvSpPr>
          <p:nvPr>
            <p:ph type="dt" sz="half" idx="10"/>
          </p:nvPr>
        </p:nvSpPr>
        <p:spPr/>
        <p:txBody>
          <a:bodyPr/>
          <a:lstStyle/>
          <a:p>
            <a:fld id="{8D4F47D3-F0B6-BE48-9015-4D7F1A8E1A65}" type="datetimeFigureOut">
              <a:rPr lang="en-US" smtClean="0"/>
              <a:t>5/23/18</a:t>
            </a:fld>
            <a:endParaRPr lang="en-US"/>
          </a:p>
        </p:txBody>
      </p:sp>
      <p:sp>
        <p:nvSpPr>
          <p:cNvPr id="8" name="Footer Placeholder 7">
            <a:extLst>
              <a:ext uri="{FF2B5EF4-FFF2-40B4-BE49-F238E27FC236}">
                <a16:creationId xmlns:a16="http://schemas.microsoft.com/office/drawing/2014/main" id="{41300B40-2ECA-4C47-846B-5D3BC1D1A1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3D9DF5-0878-6F46-A907-1A6F0971B282}"/>
              </a:ext>
            </a:extLst>
          </p:cNvPr>
          <p:cNvSpPr>
            <a:spLocks noGrp="1"/>
          </p:cNvSpPr>
          <p:nvPr>
            <p:ph type="sldNum" sz="quarter" idx="12"/>
          </p:nvPr>
        </p:nvSpPr>
        <p:spPr/>
        <p:txBody>
          <a:bodyPr/>
          <a:lstStyle/>
          <a:p>
            <a:fld id="{8DE037BD-B23C-104A-96D1-EA1471249404}" type="slidenum">
              <a:rPr lang="en-US" smtClean="0"/>
              <a:t>‹#›</a:t>
            </a:fld>
            <a:endParaRPr lang="en-US"/>
          </a:p>
        </p:txBody>
      </p:sp>
    </p:spTree>
    <p:extLst>
      <p:ext uri="{BB962C8B-B14F-4D97-AF65-F5344CB8AC3E}">
        <p14:creationId xmlns:p14="http://schemas.microsoft.com/office/powerpoint/2010/main" val="1998128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00FFB-7034-1745-82D6-8A49AE5112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A6D6DE-CFC3-8B49-B19C-6B98923E1889}"/>
              </a:ext>
            </a:extLst>
          </p:cNvPr>
          <p:cNvSpPr>
            <a:spLocks noGrp="1"/>
          </p:cNvSpPr>
          <p:nvPr>
            <p:ph type="dt" sz="half" idx="10"/>
          </p:nvPr>
        </p:nvSpPr>
        <p:spPr/>
        <p:txBody>
          <a:bodyPr/>
          <a:lstStyle/>
          <a:p>
            <a:fld id="{8D4F47D3-F0B6-BE48-9015-4D7F1A8E1A65}" type="datetimeFigureOut">
              <a:rPr lang="en-US" smtClean="0"/>
              <a:t>5/23/18</a:t>
            </a:fld>
            <a:endParaRPr lang="en-US"/>
          </a:p>
        </p:txBody>
      </p:sp>
      <p:sp>
        <p:nvSpPr>
          <p:cNvPr id="4" name="Footer Placeholder 3">
            <a:extLst>
              <a:ext uri="{FF2B5EF4-FFF2-40B4-BE49-F238E27FC236}">
                <a16:creationId xmlns:a16="http://schemas.microsoft.com/office/drawing/2014/main" id="{969035A4-74BF-CD4E-A38C-865C435BA0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8A7FFA-2230-2543-BBB1-04FFDCCD3FD4}"/>
              </a:ext>
            </a:extLst>
          </p:cNvPr>
          <p:cNvSpPr>
            <a:spLocks noGrp="1"/>
          </p:cNvSpPr>
          <p:nvPr>
            <p:ph type="sldNum" sz="quarter" idx="12"/>
          </p:nvPr>
        </p:nvSpPr>
        <p:spPr/>
        <p:txBody>
          <a:bodyPr/>
          <a:lstStyle/>
          <a:p>
            <a:fld id="{8DE037BD-B23C-104A-96D1-EA1471249404}" type="slidenum">
              <a:rPr lang="en-US" smtClean="0"/>
              <a:t>‹#›</a:t>
            </a:fld>
            <a:endParaRPr lang="en-US"/>
          </a:p>
        </p:txBody>
      </p:sp>
    </p:spTree>
    <p:extLst>
      <p:ext uri="{BB962C8B-B14F-4D97-AF65-F5344CB8AC3E}">
        <p14:creationId xmlns:p14="http://schemas.microsoft.com/office/powerpoint/2010/main" val="3587491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4E366D-F6E0-134C-995E-E7474E97C57F}"/>
              </a:ext>
            </a:extLst>
          </p:cNvPr>
          <p:cNvSpPr>
            <a:spLocks noGrp="1"/>
          </p:cNvSpPr>
          <p:nvPr>
            <p:ph type="dt" sz="half" idx="10"/>
          </p:nvPr>
        </p:nvSpPr>
        <p:spPr/>
        <p:txBody>
          <a:bodyPr/>
          <a:lstStyle/>
          <a:p>
            <a:fld id="{8D4F47D3-F0B6-BE48-9015-4D7F1A8E1A65}" type="datetimeFigureOut">
              <a:rPr lang="en-US" smtClean="0"/>
              <a:t>5/23/18</a:t>
            </a:fld>
            <a:endParaRPr lang="en-US"/>
          </a:p>
        </p:txBody>
      </p:sp>
      <p:sp>
        <p:nvSpPr>
          <p:cNvPr id="3" name="Footer Placeholder 2">
            <a:extLst>
              <a:ext uri="{FF2B5EF4-FFF2-40B4-BE49-F238E27FC236}">
                <a16:creationId xmlns:a16="http://schemas.microsoft.com/office/drawing/2014/main" id="{60B666B3-8CC9-2A44-BCB4-8B7ACAB059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AA9250-7E79-BA48-8748-075F28D99B38}"/>
              </a:ext>
            </a:extLst>
          </p:cNvPr>
          <p:cNvSpPr>
            <a:spLocks noGrp="1"/>
          </p:cNvSpPr>
          <p:nvPr>
            <p:ph type="sldNum" sz="quarter" idx="12"/>
          </p:nvPr>
        </p:nvSpPr>
        <p:spPr/>
        <p:txBody>
          <a:bodyPr/>
          <a:lstStyle/>
          <a:p>
            <a:fld id="{8DE037BD-B23C-104A-96D1-EA1471249404}" type="slidenum">
              <a:rPr lang="en-US" smtClean="0"/>
              <a:t>‹#›</a:t>
            </a:fld>
            <a:endParaRPr lang="en-US"/>
          </a:p>
        </p:txBody>
      </p:sp>
    </p:spTree>
    <p:extLst>
      <p:ext uri="{BB962C8B-B14F-4D97-AF65-F5344CB8AC3E}">
        <p14:creationId xmlns:p14="http://schemas.microsoft.com/office/powerpoint/2010/main" val="1301248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E362-51E3-4341-8370-68305898255B}"/>
              </a:ext>
            </a:extLst>
          </p:cNvPr>
          <p:cNvSpPr>
            <a:spLocks noGrp="1"/>
          </p:cNvSpPr>
          <p:nvPr>
            <p:ph type="title"/>
          </p:nvPr>
        </p:nvSpPr>
        <p:spPr>
          <a:xfrm>
            <a:off x="628966" y="456353"/>
            <a:ext cx="2945082" cy="1597237"/>
          </a:xfrm>
        </p:spPr>
        <p:txBody>
          <a:bodyPr anchor="b"/>
          <a:lstStyle>
            <a:lvl1pPr>
              <a:defRPr sz="2397"/>
            </a:lvl1pPr>
          </a:lstStyle>
          <a:p>
            <a:r>
              <a:rPr lang="en-US"/>
              <a:t>Click to edit Master title style</a:t>
            </a:r>
          </a:p>
        </p:txBody>
      </p:sp>
      <p:sp>
        <p:nvSpPr>
          <p:cNvPr id="3" name="Content Placeholder 2">
            <a:extLst>
              <a:ext uri="{FF2B5EF4-FFF2-40B4-BE49-F238E27FC236}">
                <a16:creationId xmlns:a16="http://schemas.microsoft.com/office/drawing/2014/main" id="{5B97D0A3-0F55-1A47-B478-639197BF84E1}"/>
              </a:ext>
            </a:extLst>
          </p:cNvPr>
          <p:cNvSpPr>
            <a:spLocks noGrp="1"/>
          </p:cNvSpPr>
          <p:nvPr>
            <p:ph idx="1"/>
          </p:nvPr>
        </p:nvSpPr>
        <p:spPr>
          <a:xfrm>
            <a:off x="3881992" y="985597"/>
            <a:ext cx="4622721" cy="4864600"/>
          </a:xfrm>
        </p:spPr>
        <p:txBody>
          <a:bodyPr/>
          <a:lstStyle>
            <a:lvl1pPr>
              <a:defRPr sz="2397"/>
            </a:lvl1pPr>
            <a:lvl2pPr>
              <a:defRPr sz="2097"/>
            </a:lvl2pPr>
            <a:lvl3pPr>
              <a:defRPr sz="1798"/>
            </a:lvl3pPr>
            <a:lvl4pPr>
              <a:defRPr sz="1498"/>
            </a:lvl4pPr>
            <a:lvl5pPr>
              <a:defRPr sz="1498"/>
            </a:lvl5pPr>
            <a:lvl6pPr>
              <a:defRPr sz="1498"/>
            </a:lvl6pPr>
            <a:lvl7pPr>
              <a:defRPr sz="1498"/>
            </a:lvl7pPr>
            <a:lvl8pPr>
              <a:defRPr sz="1498"/>
            </a:lvl8pPr>
            <a:lvl9pPr>
              <a:defRPr sz="149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4104BB-9A01-2643-BECB-0C1BA97D3C64}"/>
              </a:ext>
            </a:extLst>
          </p:cNvPr>
          <p:cNvSpPr>
            <a:spLocks noGrp="1"/>
          </p:cNvSpPr>
          <p:nvPr>
            <p:ph type="body" sz="half" idx="2"/>
          </p:nvPr>
        </p:nvSpPr>
        <p:spPr>
          <a:xfrm>
            <a:off x="628966" y="2053590"/>
            <a:ext cx="2945082" cy="3804530"/>
          </a:xfrm>
        </p:spPr>
        <p:txBody>
          <a:bodyPr/>
          <a:lstStyle>
            <a:lvl1pPr marL="0" indent="0">
              <a:buNone/>
              <a:defRPr sz="1198"/>
            </a:lvl1pPr>
            <a:lvl2pPr marL="342443" indent="0">
              <a:buNone/>
              <a:defRPr sz="1049"/>
            </a:lvl2pPr>
            <a:lvl3pPr marL="684886" indent="0">
              <a:buNone/>
              <a:defRPr sz="899"/>
            </a:lvl3pPr>
            <a:lvl4pPr marL="1027328" indent="0">
              <a:buNone/>
              <a:defRPr sz="749"/>
            </a:lvl4pPr>
            <a:lvl5pPr marL="1369771" indent="0">
              <a:buNone/>
              <a:defRPr sz="749"/>
            </a:lvl5pPr>
            <a:lvl6pPr marL="1712214" indent="0">
              <a:buNone/>
              <a:defRPr sz="749"/>
            </a:lvl6pPr>
            <a:lvl7pPr marL="2054657" indent="0">
              <a:buNone/>
              <a:defRPr sz="749"/>
            </a:lvl7pPr>
            <a:lvl8pPr marL="2397100" indent="0">
              <a:buNone/>
              <a:defRPr sz="749"/>
            </a:lvl8pPr>
            <a:lvl9pPr marL="2739542" indent="0">
              <a:buNone/>
              <a:defRPr sz="749"/>
            </a:lvl9pPr>
          </a:lstStyle>
          <a:p>
            <a:pPr lvl="0"/>
            <a:r>
              <a:rPr lang="en-US"/>
              <a:t>Edit Master text styles</a:t>
            </a:r>
          </a:p>
        </p:txBody>
      </p:sp>
      <p:sp>
        <p:nvSpPr>
          <p:cNvPr id="5" name="Date Placeholder 4">
            <a:extLst>
              <a:ext uri="{FF2B5EF4-FFF2-40B4-BE49-F238E27FC236}">
                <a16:creationId xmlns:a16="http://schemas.microsoft.com/office/drawing/2014/main" id="{71584989-8206-B44D-9C0A-860A74CB8245}"/>
              </a:ext>
            </a:extLst>
          </p:cNvPr>
          <p:cNvSpPr>
            <a:spLocks noGrp="1"/>
          </p:cNvSpPr>
          <p:nvPr>
            <p:ph type="dt" sz="half" idx="10"/>
          </p:nvPr>
        </p:nvSpPr>
        <p:spPr/>
        <p:txBody>
          <a:bodyPr/>
          <a:lstStyle/>
          <a:p>
            <a:fld id="{8D4F47D3-F0B6-BE48-9015-4D7F1A8E1A65}" type="datetimeFigureOut">
              <a:rPr lang="en-US" smtClean="0"/>
              <a:t>5/23/18</a:t>
            </a:fld>
            <a:endParaRPr lang="en-US"/>
          </a:p>
        </p:txBody>
      </p:sp>
      <p:sp>
        <p:nvSpPr>
          <p:cNvPr id="6" name="Footer Placeholder 5">
            <a:extLst>
              <a:ext uri="{FF2B5EF4-FFF2-40B4-BE49-F238E27FC236}">
                <a16:creationId xmlns:a16="http://schemas.microsoft.com/office/drawing/2014/main" id="{8801F5EB-706D-4040-AEE2-8E8E20DF47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AA1BB2-4F0F-384C-972C-2CCA426D1A95}"/>
              </a:ext>
            </a:extLst>
          </p:cNvPr>
          <p:cNvSpPr>
            <a:spLocks noGrp="1"/>
          </p:cNvSpPr>
          <p:nvPr>
            <p:ph type="sldNum" sz="quarter" idx="12"/>
          </p:nvPr>
        </p:nvSpPr>
        <p:spPr/>
        <p:txBody>
          <a:bodyPr/>
          <a:lstStyle/>
          <a:p>
            <a:fld id="{8DE037BD-B23C-104A-96D1-EA1471249404}" type="slidenum">
              <a:rPr lang="en-US" smtClean="0"/>
              <a:t>‹#›</a:t>
            </a:fld>
            <a:endParaRPr lang="en-US"/>
          </a:p>
        </p:txBody>
      </p:sp>
    </p:spTree>
    <p:extLst>
      <p:ext uri="{BB962C8B-B14F-4D97-AF65-F5344CB8AC3E}">
        <p14:creationId xmlns:p14="http://schemas.microsoft.com/office/powerpoint/2010/main" val="3280904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0A66-6CCC-D447-8869-1670229E069A}"/>
              </a:ext>
            </a:extLst>
          </p:cNvPr>
          <p:cNvSpPr>
            <a:spLocks noGrp="1"/>
          </p:cNvSpPr>
          <p:nvPr>
            <p:ph type="title"/>
          </p:nvPr>
        </p:nvSpPr>
        <p:spPr>
          <a:xfrm>
            <a:off x="628966" y="456353"/>
            <a:ext cx="2945082" cy="1597237"/>
          </a:xfrm>
        </p:spPr>
        <p:txBody>
          <a:bodyPr anchor="b"/>
          <a:lstStyle>
            <a:lvl1pPr>
              <a:defRPr sz="2397"/>
            </a:lvl1pPr>
          </a:lstStyle>
          <a:p>
            <a:r>
              <a:rPr lang="en-US"/>
              <a:t>Click to edit Master title style</a:t>
            </a:r>
          </a:p>
        </p:txBody>
      </p:sp>
      <p:sp>
        <p:nvSpPr>
          <p:cNvPr id="3" name="Picture Placeholder 2">
            <a:extLst>
              <a:ext uri="{FF2B5EF4-FFF2-40B4-BE49-F238E27FC236}">
                <a16:creationId xmlns:a16="http://schemas.microsoft.com/office/drawing/2014/main" id="{CBE802BE-FE90-414C-B686-B2DBBF626BAE}"/>
              </a:ext>
            </a:extLst>
          </p:cNvPr>
          <p:cNvSpPr>
            <a:spLocks noGrp="1"/>
          </p:cNvSpPr>
          <p:nvPr>
            <p:ph type="pic" idx="1"/>
          </p:nvPr>
        </p:nvSpPr>
        <p:spPr>
          <a:xfrm>
            <a:off x="3881992" y="985597"/>
            <a:ext cx="4622721" cy="4864600"/>
          </a:xfrm>
        </p:spPr>
        <p:txBody>
          <a:bodyPr/>
          <a:lstStyle>
            <a:lvl1pPr marL="0" indent="0">
              <a:buNone/>
              <a:defRPr sz="2397"/>
            </a:lvl1pPr>
            <a:lvl2pPr marL="342443" indent="0">
              <a:buNone/>
              <a:defRPr sz="2097"/>
            </a:lvl2pPr>
            <a:lvl3pPr marL="684886" indent="0">
              <a:buNone/>
              <a:defRPr sz="1798"/>
            </a:lvl3pPr>
            <a:lvl4pPr marL="1027328" indent="0">
              <a:buNone/>
              <a:defRPr sz="1498"/>
            </a:lvl4pPr>
            <a:lvl5pPr marL="1369771" indent="0">
              <a:buNone/>
              <a:defRPr sz="1498"/>
            </a:lvl5pPr>
            <a:lvl6pPr marL="1712214" indent="0">
              <a:buNone/>
              <a:defRPr sz="1498"/>
            </a:lvl6pPr>
            <a:lvl7pPr marL="2054657" indent="0">
              <a:buNone/>
              <a:defRPr sz="1498"/>
            </a:lvl7pPr>
            <a:lvl8pPr marL="2397100" indent="0">
              <a:buNone/>
              <a:defRPr sz="1498"/>
            </a:lvl8pPr>
            <a:lvl9pPr marL="2739542" indent="0">
              <a:buNone/>
              <a:defRPr sz="1498"/>
            </a:lvl9pPr>
          </a:lstStyle>
          <a:p>
            <a:endParaRPr lang="en-US"/>
          </a:p>
        </p:txBody>
      </p:sp>
      <p:sp>
        <p:nvSpPr>
          <p:cNvPr id="4" name="Text Placeholder 3">
            <a:extLst>
              <a:ext uri="{FF2B5EF4-FFF2-40B4-BE49-F238E27FC236}">
                <a16:creationId xmlns:a16="http://schemas.microsoft.com/office/drawing/2014/main" id="{D815A7F8-5ED1-1D49-9D90-3CB078768CD3}"/>
              </a:ext>
            </a:extLst>
          </p:cNvPr>
          <p:cNvSpPr>
            <a:spLocks noGrp="1"/>
          </p:cNvSpPr>
          <p:nvPr>
            <p:ph type="body" sz="half" idx="2"/>
          </p:nvPr>
        </p:nvSpPr>
        <p:spPr>
          <a:xfrm>
            <a:off x="628966" y="2053590"/>
            <a:ext cx="2945082" cy="3804530"/>
          </a:xfrm>
        </p:spPr>
        <p:txBody>
          <a:bodyPr/>
          <a:lstStyle>
            <a:lvl1pPr marL="0" indent="0">
              <a:buNone/>
              <a:defRPr sz="1198"/>
            </a:lvl1pPr>
            <a:lvl2pPr marL="342443" indent="0">
              <a:buNone/>
              <a:defRPr sz="1049"/>
            </a:lvl2pPr>
            <a:lvl3pPr marL="684886" indent="0">
              <a:buNone/>
              <a:defRPr sz="899"/>
            </a:lvl3pPr>
            <a:lvl4pPr marL="1027328" indent="0">
              <a:buNone/>
              <a:defRPr sz="749"/>
            </a:lvl4pPr>
            <a:lvl5pPr marL="1369771" indent="0">
              <a:buNone/>
              <a:defRPr sz="749"/>
            </a:lvl5pPr>
            <a:lvl6pPr marL="1712214" indent="0">
              <a:buNone/>
              <a:defRPr sz="749"/>
            </a:lvl6pPr>
            <a:lvl7pPr marL="2054657" indent="0">
              <a:buNone/>
              <a:defRPr sz="749"/>
            </a:lvl7pPr>
            <a:lvl8pPr marL="2397100" indent="0">
              <a:buNone/>
              <a:defRPr sz="749"/>
            </a:lvl8pPr>
            <a:lvl9pPr marL="2739542" indent="0">
              <a:buNone/>
              <a:defRPr sz="749"/>
            </a:lvl9pPr>
          </a:lstStyle>
          <a:p>
            <a:pPr lvl="0"/>
            <a:r>
              <a:rPr lang="en-US"/>
              <a:t>Edit Master text styles</a:t>
            </a:r>
          </a:p>
        </p:txBody>
      </p:sp>
      <p:sp>
        <p:nvSpPr>
          <p:cNvPr id="5" name="Date Placeholder 4">
            <a:extLst>
              <a:ext uri="{FF2B5EF4-FFF2-40B4-BE49-F238E27FC236}">
                <a16:creationId xmlns:a16="http://schemas.microsoft.com/office/drawing/2014/main" id="{37FF3CB9-1025-5941-BA2B-136B44E0DD35}"/>
              </a:ext>
            </a:extLst>
          </p:cNvPr>
          <p:cNvSpPr>
            <a:spLocks noGrp="1"/>
          </p:cNvSpPr>
          <p:nvPr>
            <p:ph type="dt" sz="half" idx="10"/>
          </p:nvPr>
        </p:nvSpPr>
        <p:spPr/>
        <p:txBody>
          <a:bodyPr/>
          <a:lstStyle/>
          <a:p>
            <a:fld id="{8D4F47D3-F0B6-BE48-9015-4D7F1A8E1A65}" type="datetimeFigureOut">
              <a:rPr lang="en-US" smtClean="0"/>
              <a:t>5/23/18</a:t>
            </a:fld>
            <a:endParaRPr lang="en-US"/>
          </a:p>
        </p:txBody>
      </p:sp>
      <p:sp>
        <p:nvSpPr>
          <p:cNvPr id="6" name="Footer Placeholder 5">
            <a:extLst>
              <a:ext uri="{FF2B5EF4-FFF2-40B4-BE49-F238E27FC236}">
                <a16:creationId xmlns:a16="http://schemas.microsoft.com/office/drawing/2014/main" id="{8B120BED-ED2B-FC44-AEC9-DA3396775F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31F741-505A-B74C-9197-14AF197AD9D7}"/>
              </a:ext>
            </a:extLst>
          </p:cNvPr>
          <p:cNvSpPr>
            <a:spLocks noGrp="1"/>
          </p:cNvSpPr>
          <p:nvPr>
            <p:ph type="sldNum" sz="quarter" idx="12"/>
          </p:nvPr>
        </p:nvSpPr>
        <p:spPr/>
        <p:txBody>
          <a:bodyPr/>
          <a:lstStyle/>
          <a:p>
            <a:fld id="{8DE037BD-B23C-104A-96D1-EA1471249404}" type="slidenum">
              <a:rPr lang="en-US" smtClean="0"/>
              <a:t>‹#›</a:t>
            </a:fld>
            <a:endParaRPr lang="en-US"/>
          </a:p>
        </p:txBody>
      </p:sp>
    </p:spTree>
    <p:extLst>
      <p:ext uri="{BB962C8B-B14F-4D97-AF65-F5344CB8AC3E}">
        <p14:creationId xmlns:p14="http://schemas.microsoft.com/office/powerpoint/2010/main" val="2452642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77214B-3063-C140-8755-801B5EF87DA2}"/>
              </a:ext>
            </a:extLst>
          </p:cNvPr>
          <p:cNvSpPr>
            <a:spLocks noGrp="1"/>
          </p:cNvSpPr>
          <p:nvPr>
            <p:ph type="title"/>
          </p:nvPr>
        </p:nvSpPr>
        <p:spPr>
          <a:xfrm>
            <a:off x="627777" y="364449"/>
            <a:ext cx="7875746" cy="132310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6F62D3-3311-7446-854E-65E7A236B41E}"/>
              </a:ext>
            </a:extLst>
          </p:cNvPr>
          <p:cNvSpPr>
            <a:spLocks noGrp="1"/>
          </p:cNvSpPr>
          <p:nvPr>
            <p:ph type="body" idx="1"/>
          </p:nvPr>
        </p:nvSpPr>
        <p:spPr>
          <a:xfrm>
            <a:off x="627777" y="1822244"/>
            <a:ext cx="7875746" cy="4343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507D79-14BD-134F-B04D-06F08C3FE314}"/>
              </a:ext>
            </a:extLst>
          </p:cNvPr>
          <p:cNvSpPr>
            <a:spLocks noGrp="1"/>
          </p:cNvSpPr>
          <p:nvPr>
            <p:ph type="dt" sz="half" idx="2"/>
          </p:nvPr>
        </p:nvSpPr>
        <p:spPr>
          <a:xfrm>
            <a:off x="627777" y="6344579"/>
            <a:ext cx="2054543" cy="364449"/>
          </a:xfrm>
          <a:prstGeom prst="rect">
            <a:avLst/>
          </a:prstGeom>
        </p:spPr>
        <p:txBody>
          <a:bodyPr vert="horz" lIns="91440" tIns="45720" rIns="91440" bIns="45720" rtlCol="0" anchor="ctr"/>
          <a:lstStyle>
            <a:lvl1pPr algn="l">
              <a:defRPr sz="899">
                <a:solidFill>
                  <a:schemeClr val="tx1">
                    <a:tint val="75000"/>
                  </a:schemeClr>
                </a:solidFill>
              </a:defRPr>
            </a:lvl1pPr>
          </a:lstStyle>
          <a:p>
            <a:fld id="{8D4F47D3-F0B6-BE48-9015-4D7F1A8E1A65}" type="datetimeFigureOut">
              <a:rPr lang="en-US" smtClean="0"/>
              <a:t>5/23/18</a:t>
            </a:fld>
            <a:endParaRPr lang="en-US"/>
          </a:p>
        </p:txBody>
      </p:sp>
      <p:sp>
        <p:nvSpPr>
          <p:cNvPr id="5" name="Footer Placeholder 4">
            <a:extLst>
              <a:ext uri="{FF2B5EF4-FFF2-40B4-BE49-F238E27FC236}">
                <a16:creationId xmlns:a16="http://schemas.microsoft.com/office/drawing/2014/main" id="{4524D0FD-8AAB-EE47-9D54-7F0E31E879C3}"/>
              </a:ext>
            </a:extLst>
          </p:cNvPr>
          <p:cNvSpPr>
            <a:spLocks noGrp="1"/>
          </p:cNvSpPr>
          <p:nvPr>
            <p:ph type="ftr" sz="quarter" idx="3"/>
          </p:nvPr>
        </p:nvSpPr>
        <p:spPr>
          <a:xfrm>
            <a:off x="3024743" y="6344579"/>
            <a:ext cx="3081814" cy="364449"/>
          </a:xfrm>
          <a:prstGeom prst="rect">
            <a:avLst/>
          </a:prstGeom>
        </p:spPr>
        <p:txBody>
          <a:bodyPr vert="horz" lIns="91440" tIns="45720" rIns="91440" bIns="45720" rtlCol="0" anchor="ctr"/>
          <a:lstStyle>
            <a:lvl1pPr algn="ctr">
              <a:defRPr sz="899">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DE5231-7080-544A-81C8-C2FAE0684EFF}"/>
              </a:ext>
            </a:extLst>
          </p:cNvPr>
          <p:cNvSpPr>
            <a:spLocks noGrp="1"/>
          </p:cNvSpPr>
          <p:nvPr>
            <p:ph type="sldNum" sz="quarter" idx="4"/>
          </p:nvPr>
        </p:nvSpPr>
        <p:spPr>
          <a:xfrm>
            <a:off x="6448980" y="6344579"/>
            <a:ext cx="2054543" cy="364449"/>
          </a:xfrm>
          <a:prstGeom prst="rect">
            <a:avLst/>
          </a:prstGeom>
        </p:spPr>
        <p:txBody>
          <a:bodyPr vert="horz" lIns="91440" tIns="45720" rIns="91440" bIns="45720" rtlCol="0" anchor="ctr"/>
          <a:lstStyle>
            <a:lvl1pPr algn="r">
              <a:defRPr sz="899">
                <a:solidFill>
                  <a:schemeClr val="tx1">
                    <a:tint val="75000"/>
                  </a:schemeClr>
                </a:solidFill>
              </a:defRPr>
            </a:lvl1pPr>
          </a:lstStyle>
          <a:p>
            <a:fld id="{8DE037BD-B23C-104A-96D1-EA1471249404}" type="slidenum">
              <a:rPr lang="en-US" smtClean="0"/>
              <a:t>‹#›</a:t>
            </a:fld>
            <a:endParaRPr lang="en-US"/>
          </a:p>
        </p:txBody>
      </p:sp>
    </p:spTree>
    <p:extLst>
      <p:ext uri="{BB962C8B-B14F-4D97-AF65-F5344CB8AC3E}">
        <p14:creationId xmlns:p14="http://schemas.microsoft.com/office/powerpoint/2010/main" val="369101507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684886" rtl="0" eaLnBrk="1" latinLnBrk="0" hangingPunct="1">
        <a:lnSpc>
          <a:spcPct val="90000"/>
        </a:lnSpc>
        <a:spcBef>
          <a:spcPct val="0"/>
        </a:spcBef>
        <a:buNone/>
        <a:defRPr sz="3296" kern="1200">
          <a:solidFill>
            <a:schemeClr val="tx1"/>
          </a:solidFill>
          <a:latin typeface="+mj-lt"/>
          <a:ea typeface="+mj-ea"/>
          <a:cs typeface="+mj-cs"/>
        </a:defRPr>
      </a:lvl1pPr>
    </p:titleStyle>
    <p:bodyStyle>
      <a:lvl1pPr marL="171221" indent="-171221" algn="l" defTabSz="684886" rtl="0" eaLnBrk="1" latinLnBrk="0" hangingPunct="1">
        <a:lnSpc>
          <a:spcPct val="90000"/>
        </a:lnSpc>
        <a:spcBef>
          <a:spcPts val="749"/>
        </a:spcBef>
        <a:buFont typeface="Arial" panose="020B0604020202020204" pitchFamily="34" charset="0"/>
        <a:buChar char="•"/>
        <a:defRPr sz="2097" kern="1200">
          <a:solidFill>
            <a:schemeClr val="tx1"/>
          </a:solidFill>
          <a:latin typeface="+mn-lt"/>
          <a:ea typeface="+mn-ea"/>
          <a:cs typeface="+mn-cs"/>
        </a:defRPr>
      </a:lvl1pPr>
      <a:lvl2pPr marL="513664" indent="-171221" algn="l" defTabSz="684886" rtl="0" eaLnBrk="1" latinLnBrk="0" hangingPunct="1">
        <a:lnSpc>
          <a:spcPct val="90000"/>
        </a:lnSpc>
        <a:spcBef>
          <a:spcPts val="375"/>
        </a:spcBef>
        <a:buFont typeface="Arial" panose="020B0604020202020204" pitchFamily="34" charset="0"/>
        <a:buChar char="•"/>
        <a:defRPr sz="1798" kern="1200">
          <a:solidFill>
            <a:schemeClr val="tx1"/>
          </a:solidFill>
          <a:latin typeface="+mn-lt"/>
          <a:ea typeface="+mn-ea"/>
          <a:cs typeface="+mn-cs"/>
        </a:defRPr>
      </a:lvl2pPr>
      <a:lvl3pPr marL="856107" indent="-171221" algn="l" defTabSz="684886" rtl="0" eaLnBrk="1" latinLnBrk="0" hangingPunct="1">
        <a:lnSpc>
          <a:spcPct val="90000"/>
        </a:lnSpc>
        <a:spcBef>
          <a:spcPts val="375"/>
        </a:spcBef>
        <a:buFont typeface="Arial" panose="020B0604020202020204" pitchFamily="34" charset="0"/>
        <a:buChar char="•"/>
        <a:defRPr sz="1498" kern="1200">
          <a:solidFill>
            <a:schemeClr val="tx1"/>
          </a:solidFill>
          <a:latin typeface="+mn-lt"/>
          <a:ea typeface="+mn-ea"/>
          <a:cs typeface="+mn-cs"/>
        </a:defRPr>
      </a:lvl3pPr>
      <a:lvl4pPr marL="1198550" indent="-171221" algn="l" defTabSz="684886" rtl="0" eaLnBrk="1" latinLnBrk="0" hangingPunct="1">
        <a:lnSpc>
          <a:spcPct val="90000"/>
        </a:lnSpc>
        <a:spcBef>
          <a:spcPts val="375"/>
        </a:spcBef>
        <a:buFont typeface="Arial" panose="020B0604020202020204" pitchFamily="34" charset="0"/>
        <a:buChar char="•"/>
        <a:defRPr sz="1348" kern="1200">
          <a:solidFill>
            <a:schemeClr val="tx1"/>
          </a:solidFill>
          <a:latin typeface="+mn-lt"/>
          <a:ea typeface="+mn-ea"/>
          <a:cs typeface="+mn-cs"/>
        </a:defRPr>
      </a:lvl4pPr>
      <a:lvl5pPr marL="1540993" indent="-171221" algn="l" defTabSz="684886" rtl="0" eaLnBrk="1" latinLnBrk="0" hangingPunct="1">
        <a:lnSpc>
          <a:spcPct val="90000"/>
        </a:lnSpc>
        <a:spcBef>
          <a:spcPts val="375"/>
        </a:spcBef>
        <a:buFont typeface="Arial" panose="020B0604020202020204" pitchFamily="34" charset="0"/>
        <a:buChar char="•"/>
        <a:defRPr sz="1348" kern="1200">
          <a:solidFill>
            <a:schemeClr val="tx1"/>
          </a:solidFill>
          <a:latin typeface="+mn-lt"/>
          <a:ea typeface="+mn-ea"/>
          <a:cs typeface="+mn-cs"/>
        </a:defRPr>
      </a:lvl5pPr>
      <a:lvl6pPr marL="1883435" indent="-171221" algn="l" defTabSz="684886" rtl="0" eaLnBrk="1" latinLnBrk="0" hangingPunct="1">
        <a:lnSpc>
          <a:spcPct val="90000"/>
        </a:lnSpc>
        <a:spcBef>
          <a:spcPts val="375"/>
        </a:spcBef>
        <a:buFont typeface="Arial" panose="020B0604020202020204" pitchFamily="34" charset="0"/>
        <a:buChar char="•"/>
        <a:defRPr sz="1348" kern="1200">
          <a:solidFill>
            <a:schemeClr val="tx1"/>
          </a:solidFill>
          <a:latin typeface="+mn-lt"/>
          <a:ea typeface="+mn-ea"/>
          <a:cs typeface="+mn-cs"/>
        </a:defRPr>
      </a:lvl6pPr>
      <a:lvl7pPr marL="2225878" indent="-171221" algn="l" defTabSz="684886" rtl="0" eaLnBrk="1" latinLnBrk="0" hangingPunct="1">
        <a:lnSpc>
          <a:spcPct val="90000"/>
        </a:lnSpc>
        <a:spcBef>
          <a:spcPts val="375"/>
        </a:spcBef>
        <a:buFont typeface="Arial" panose="020B0604020202020204" pitchFamily="34" charset="0"/>
        <a:buChar char="•"/>
        <a:defRPr sz="1348" kern="1200">
          <a:solidFill>
            <a:schemeClr val="tx1"/>
          </a:solidFill>
          <a:latin typeface="+mn-lt"/>
          <a:ea typeface="+mn-ea"/>
          <a:cs typeface="+mn-cs"/>
        </a:defRPr>
      </a:lvl7pPr>
      <a:lvl8pPr marL="2568321" indent="-171221" algn="l" defTabSz="684886" rtl="0" eaLnBrk="1" latinLnBrk="0" hangingPunct="1">
        <a:lnSpc>
          <a:spcPct val="90000"/>
        </a:lnSpc>
        <a:spcBef>
          <a:spcPts val="375"/>
        </a:spcBef>
        <a:buFont typeface="Arial" panose="020B0604020202020204" pitchFamily="34" charset="0"/>
        <a:buChar char="•"/>
        <a:defRPr sz="1348" kern="1200">
          <a:solidFill>
            <a:schemeClr val="tx1"/>
          </a:solidFill>
          <a:latin typeface="+mn-lt"/>
          <a:ea typeface="+mn-ea"/>
          <a:cs typeface="+mn-cs"/>
        </a:defRPr>
      </a:lvl8pPr>
      <a:lvl9pPr marL="2910764" indent="-171221" algn="l" defTabSz="684886" rtl="0" eaLnBrk="1" latinLnBrk="0" hangingPunct="1">
        <a:lnSpc>
          <a:spcPct val="90000"/>
        </a:lnSpc>
        <a:spcBef>
          <a:spcPts val="375"/>
        </a:spcBef>
        <a:buFont typeface="Arial" panose="020B0604020202020204" pitchFamily="34" charset="0"/>
        <a:buChar char="•"/>
        <a:defRPr sz="1348" kern="1200">
          <a:solidFill>
            <a:schemeClr val="tx1"/>
          </a:solidFill>
          <a:latin typeface="+mn-lt"/>
          <a:ea typeface="+mn-ea"/>
          <a:cs typeface="+mn-cs"/>
        </a:defRPr>
      </a:lvl9pPr>
    </p:bodyStyle>
    <p:otherStyle>
      <a:defPPr>
        <a:defRPr lang="en-US"/>
      </a:defPPr>
      <a:lvl1pPr marL="0" algn="l" defTabSz="684886" rtl="0" eaLnBrk="1" latinLnBrk="0" hangingPunct="1">
        <a:defRPr sz="1348" kern="1200">
          <a:solidFill>
            <a:schemeClr val="tx1"/>
          </a:solidFill>
          <a:latin typeface="+mn-lt"/>
          <a:ea typeface="+mn-ea"/>
          <a:cs typeface="+mn-cs"/>
        </a:defRPr>
      </a:lvl1pPr>
      <a:lvl2pPr marL="342443" algn="l" defTabSz="684886" rtl="0" eaLnBrk="1" latinLnBrk="0" hangingPunct="1">
        <a:defRPr sz="1348" kern="1200">
          <a:solidFill>
            <a:schemeClr val="tx1"/>
          </a:solidFill>
          <a:latin typeface="+mn-lt"/>
          <a:ea typeface="+mn-ea"/>
          <a:cs typeface="+mn-cs"/>
        </a:defRPr>
      </a:lvl2pPr>
      <a:lvl3pPr marL="684886" algn="l" defTabSz="684886" rtl="0" eaLnBrk="1" latinLnBrk="0" hangingPunct="1">
        <a:defRPr sz="1348" kern="1200">
          <a:solidFill>
            <a:schemeClr val="tx1"/>
          </a:solidFill>
          <a:latin typeface="+mn-lt"/>
          <a:ea typeface="+mn-ea"/>
          <a:cs typeface="+mn-cs"/>
        </a:defRPr>
      </a:lvl3pPr>
      <a:lvl4pPr marL="1027328" algn="l" defTabSz="684886" rtl="0" eaLnBrk="1" latinLnBrk="0" hangingPunct="1">
        <a:defRPr sz="1348" kern="1200">
          <a:solidFill>
            <a:schemeClr val="tx1"/>
          </a:solidFill>
          <a:latin typeface="+mn-lt"/>
          <a:ea typeface="+mn-ea"/>
          <a:cs typeface="+mn-cs"/>
        </a:defRPr>
      </a:lvl4pPr>
      <a:lvl5pPr marL="1369771" algn="l" defTabSz="684886" rtl="0" eaLnBrk="1" latinLnBrk="0" hangingPunct="1">
        <a:defRPr sz="1348" kern="1200">
          <a:solidFill>
            <a:schemeClr val="tx1"/>
          </a:solidFill>
          <a:latin typeface="+mn-lt"/>
          <a:ea typeface="+mn-ea"/>
          <a:cs typeface="+mn-cs"/>
        </a:defRPr>
      </a:lvl5pPr>
      <a:lvl6pPr marL="1712214" algn="l" defTabSz="684886" rtl="0" eaLnBrk="1" latinLnBrk="0" hangingPunct="1">
        <a:defRPr sz="1348" kern="1200">
          <a:solidFill>
            <a:schemeClr val="tx1"/>
          </a:solidFill>
          <a:latin typeface="+mn-lt"/>
          <a:ea typeface="+mn-ea"/>
          <a:cs typeface="+mn-cs"/>
        </a:defRPr>
      </a:lvl6pPr>
      <a:lvl7pPr marL="2054657" algn="l" defTabSz="684886" rtl="0" eaLnBrk="1" latinLnBrk="0" hangingPunct="1">
        <a:defRPr sz="1348" kern="1200">
          <a:solidFill>
            <a:schemeClr val="tx1"/>
          </a:solidFill>
          <a:latin typeface="+mn-lt"/>
          <a:ea typeface="+mn-ea"/>
          <a:cs typeface="+mn-cs"/>
        </a:defRPr>
      </a:lvl7pPr>
      <a:lvl8pPr marL="2397100" algn="l" defTabSz="684886" rtl="0" eaLnBrk="1" latinLnBrk="0" hangingPunct="1">
        <a:defRPr sz="1348" kern="1200">
          <a:solidFill>
            <a:schemeClr val="tx1"/>
          </a:solidFill>
          <a:latin typeface="+mn-lt"/>
          <a:ea typeface="+mn-ea"/>
          <a:cs typeface="+mn-cs"/>
        </a:defRPr>
      </a:lvl8pPr>
      <a:lvl9pPr marL="2739542" algn="l" defTabSz="684886" rtl="0" eaLnBrk="1" latinLnBrk="0" hangingPunct="1">
        <a:defRPr sz="13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3.bp.blogspot.com/-lmpGS0cqvuw/VDxhem5qTFI/AAAAAAAAACU/qu0hVUn9PBQ/s1600/20141014-Calibration.png"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en.wikipedia.org/wiki/Receiver_operating_characteristic" TargetMode="Externa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en.wikipedia.org/wiki/Receiver_operating_characteristic"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Receiver_operating_characteristic" TargetMode="Externa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en.wikipedia.org/wiki/Receiver_operating_characteristic" TargetMode="External"/><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Receiver_operating_characteristic" TargetMode="External"/><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3"/>
          <p:cNvSpPr>
            <a:spLocks noGrp="1" noChangeArrowheads="1"/>
          </p:cNvSpPr>
          <p:nvPr>
            <p:ph type="title"/>
          </p:nvPr>
        </p:nvSpPr>
        <p:spPr>
          <a:xfrm>
            <a:off x="146050" y="1822450"/>
            <a:ext cx="8839200" cy="909638"/>
          </a:xfrm>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63500" tIns="25400" rIns="63500" bIns="25400">
            <a:normAutofit fontScale="90000"/>
          </a:bodyPr>
          <a:lstStyle/>
          <a:p>
            <a:pPr algn="ctr">
              <a:lnSpc>
                <a:spcPct val="94000"/>
              </a:lnSpc>
            </a:pPr>
            <a:r>
              <a:rPr lang="en-US" altLang="en-US" sz="6000" dirty="0"/>
              <a:t>Verification and Testing</a:t>
            </a:r>
          </a:p>
        </p:txBody>
      </p:sp>
      <p:sp>
        <p:nvSpPr>
          <p:cNvPr id="7176" name="Rectangle 17"/>
          <p:cNvSpPr>
            <a:spLocks noChangeArrowheads="1"/>
          </p:cNvSpPr>
          <p:nvPr/>
        </p:nvSpPr>
        <p:spPr bwMode="auto">
          <a:xfrm>
            <a:off x="2636838" y="4032250"/>
            <a:ext cx="3859212" cy="132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6000"/>
              </a:lnSpc>
              <a:spcBef>
                <a:spcPct val="48000"/>
              </a:spcBef>
              <a:spcAft>
                <a:spcPct val="10000"/>
              </a:spcAft>
            </a:pPr>
            <a:r>
              <a:rPr lang="en-US" altLang="en-US" sz="1800" b="1" dirty="0">
                <a:latin typeface="Arial" panose="020B0604020202020204" pitchFamily="34" charset="0"/>
              </a:rPr>
              <a:t>University of Pittsburgh</a:t>
            </a:r>
          </a:p>
          <a:p>
            <a:pPr algn="ctr">
              <a:lnSpc>
                <a:spcPct val="96000"/>
              </a:lnSpc>
              <a:spcBef>
                <a:spcPct val="48000"/>
              </a:spcBef>
              <a:spcAft>
                <a:spcPct val="10000"/>
              </a:spcAft>
            </a:pPr>
            <a:r>
              <a:rPr lang="en-US" altLang="en-US" sz="1800" b="1" dirty="0">
                <a:latin typeface="Arial" panose="020B0604020202020204" pitchFamily="34" charset="0"/>
              </a:rPr>
              <a:t>School of Computing and Information</a:t>
            </a:r>
          </a:p>
          <a:p>
            <a:pPr algn="ctr">
              <a:lnSpc>
                <a:spcPct val="50000"/>
              </a:lnSpc>
              <a:spcBef>
                <a:spcPct val="48000"/>
              </a:spcBef>
              <a:spcAft>
                <a:spcPct val="10000"/>
              </a:spcAft>
            </a:pPr>
            <a:r>
              <a:rPr lang="en-US" altLang="en-US" sz="1800" b="1" dirty="0">
                <a:latin typeface="Arial" panose="020B0604020202020204" pitchFamily="34" charset="0"/>
              </a:rPr>
              <a:t>mmg62@pitt.edu</a:t>
            </a:r>
          </a:p>
        </p:txBody>
      </p:sp>
      <p:sp>
        <p:nvSpPr>
          <p:cNvPr id="7180" name="Rectangle 16"/>
          <p:cNvSpPr>
            <a:spLocks noChangeArrowheads="1"/>
          </p:cNvSpPr>
          <p:nvPr/>
        </p:nvSpPr>
        <p:spPr bwMode="auto">
          <a:xfrm>
            <a:off x="2774950" y="3346450"/>
            <a:ext cx="35814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7000"/>
              </a:lnSpc>
              <a:spcBef>
                <a:spcPct val="49000"/>
              </a:spcBef>
              <a:spcAft>
                <a:spcPct val="10000"/>
              </a:spcAft>
            </a:pPr>
            <a:r>
              <a:rPr lang="en-US" altLang="en-US" sz="2800" b="1" dirty="0">
                <a:solidFill>
                  <a:srgbClr val="00279F"/>
                </a:solidFill>
                <a:latin typeface="Arial" panose="020B0604020202020204" pitchFamily="34" charset="0"/>
              </a:rPr>
              <a:t>Marcela M. Gomez</a:t>
            </a:r>
          </a:p>
        </p:txBody>
      </p:sp>
    </p:spTree>
  </p:cSld>
  <p:clrMapOvr>
    <a:masterClrMapping/>
  </p:clrMapOvr>
  <p:transition advTm="20816"/>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title"/>
          </p:nvPr>
        </p:nvSpPr>
        <p:spPr>
          <a:xfrm>
            <a:off x="146050" y="1822450"/>
            <a:ext cx="8839200" cy="909638"/>
          </a:xfrm>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63500" tIns="25400" rIns="63500" bIns="25400">
            <a:normAutofit fontScale="90000"/>
          </a:bodyPr>
          <a:lstStyle/>
          <a:p>
            <a:pPr algn="ctr">
              <a:lnSpc>
                <a:spcPct val="94000"/>
              </a:lnSpc>
            </a:pPr>
            <a:r>
              <a:rPr lang="en-US" altLang="en-US" sz="6000" dirty="0"/>
              <a:t>Verification and Testing</a:t>
            </a:r>
          </a:p>
        </p:txBody>
      </p:sp>
      <p:sp>
        <p:nvSpPr>
          <p:cNvPr id="7176" name="Rectangle 17"/>
          <p:cNvSpPr>
            <a:spLocks noChangeArrowheads="1"/>
          </p:cNvSpPr>
          <p:nvPr/>
        </p:nvSpPr>
        <p:spPr bwMode="auto">
          <a:xfrm>
            <a:off x="2636838" y="4032250"/>
            <a:ext cx="3859212" cy="132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6000"/>
              </a:lnSpc>
              <a:spcBef>
                <a:spcPct val="48000"/>
              </a:spcBef>
              <a:spcAft>
                <a:spcPct val="10000"/>
              </a:spcAft>
            </a:pPr>
            <a:r>
              <a:rPr lang="en-US" altLang="en-US" sz="1800" b="1" dirty="0">
                <a:latin typeface="Arial" panose="020B0604020202020204" pitchFamily="34" charset="0"/>
              </a:rPr>
              <a:t>University of Pittsburgh</a:t>
            </a:r>
          </a:p>
          <a:p>
            <a:pPr algn="ctr">
              <a:lnSpc>
                <a:spcPct val="96000"/>
              </a:lnSpc>
              <a:spcBef>
                <a:spcPct val="48000"/>
              </a:spcBef>
              <a:spcAft>
                <a:spcPct val="10000"/>
              </a:spcAft>
            </a:pPr>
            <a:r>
              <a:rPr lang="en-US" altLang="en-US" sz="1800" b="1" dirty="0">
                <a:latin typeface="Arial" panose="020B0604020202020204" pitchFamily="34" charset="0"/>
              </a:rPr>
              <a:t>School of Computing and Information</a:t>
            </a:r>
          </a:p>
          <a:p>
            <a:pPr algn="ctr">
              <a:lnSpc>
                <a:spcPct val="50000"/>
              </a:lnSpc>
              <a:spcBef>
                <a:spcPct val="48000"/>
              </a:spcBef>
              <a:spcAft>
                <a:spcPct val="10000"/>
              </a:spcAft>
            </a:pPr>
            <a:r>
              <a:rPr lang="en-US" altLang="en-US" sz="1800" b="1" dirty="0">
                <a:latin typeface="Arial" panose="020B0604020202020204" pitchFamily="34" charset="0"/>
              </a:rPr>
              <a:t>mmg62@pitt.edu</a:t>
            </a:r>
          </a:p>
        </p:txBody>
      </p:sp>
      <p:sp>
        <p:nvSpPr>
          <p:cNvPr id="7180" name="Rectangle 16"/>
          <p:cNvSpPr>
            <a:spLocks noChangeArrowheads="1"/>
          </p:cNvSpPr>
          <p:nvPr/>
        </p:nvSpPr>
        <p:spPr bwMode="auto">
          <a:xfrm>
            <a:off x="2774950" y="3346450"/>
            <a:ext cx="35814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7000"/>
              </a:lnSpc>
              <a:spcBef>
                <a:spcPct val="49000"/>
              </a:spcBef>
              <a:spcAft>
                <a:spcPct val="10000"/>
              </a:spcAft>
            </a:pPr>
            <a:r>
              <a:rPr lang="en-US" altLang="en-US" sz="2800" b="1" dirty="0">
                <a:solidFill>
                  <a:srgbClr val="00279F"/>
                </a:solidFill>
                <a:latin typeface="Arial" panose="020B0604020202020204" pitchFamily="34" charset="0"/>
              </a:rPr>
              <a:t>Marcela M. Gomez</a:t>
            </a:r>
          </a:p>
        </p:txBody>
      </p:sp>
    </p:spTree>
    <p:extLst>
      <p:ext uri="{BB962C8B-B14F-4D97-AF65-F5344CB8AC3E}">
        <p14:creationId xmlns:p14="http://schemas.microsoft.com/office/powerpoint/2010/main" val="4079035747"/>
      </p:ext>
    </p:extLst>
  </p:cSld>
  <p:clrMapOvr>
    <a:masterClrMapping/>
  </p:clrMapOvr>
  <p:transition advTm="20816"/>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ln cap="flat"/>
        </p:spPr>
        <p:txBody>
          <a:bodyPr lIns="63500" tIns="25400" rIns="63500" bIns="25400"/>
          <a:lstStyle/>
          <a:p>
            <a:r>
              <a:rPr lang="en-US" altLang="en-US" sz="3600" dirty="0"/>
              <a:t>Calibration</a:t>
            </a:r>
          </a:p>
        </p:txBody>
      </p:sp>
      <p:sp>
        <p:nvSpPr>
          <p:cNvPr id="2" name="Text Placeholder 1">
            <a:extLst>
              <a:ext uri="{FF2B5EF4-FFF2-40B4-BE49-F238E27FC236}">
                <a16:creationId xmlns:a16="http://schemas.microsoft.com/office/drawing/2014/main" id="{F5CA8280-B0CB-D44E-A811-B08EC57F6D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98112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ln cap="flat"/>
        </p:spPr>
        <p:txBody>
          <a:bodyPr wrap="none" lIns="63500" tIns="25400" rIns="63500" bIns="25400">
            <a:normAutofit/>
          </a:bodyPr>
          <a:lstStyle/>
          <a:p>
            <a:r>
              <a:rPr lang="en-US" altLang="en-US"/>
              <a:t>Elements of decision theory</a:t>
            </a:r>
          </a:p>
        </p:txBody>
      </p:sp>
      <p:sp>
        <p:nvSpPr>
          <p:cNvPr id="556035" name="Rectangle 3"/>
          <p:cNvSpPr>
            <a:spLocks noChangeArrowheads="1"/>
          </p:cNvSpPr>
          <p:nvPr/>
        </p:nvSpPr>
        <p:spPr bwMode="auto">
          <a:xfrm>
            <a:off x="627777" y="1869079"/>
            <a:ext cx="8281273"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pPr>
            <a:r>
              <a:rPr lang="en-US" altLang="en-US" sz="2000" b="1" dirty="0">
                <a:latin typeface="Arial" panose="020B0604020202020204" pitchFamily="34" charset="0"/>
              </a:rPr>
              <a:t>The theoretically sound way of making decisions under uncertainty</a:t>
            </a:r>
          </a:p>
        </p:txBody>
      </p:sp>
      <p:sp>
        <p:nvSpPr>
          <p:cNvPr id="49156" name="Rectangle 4"/>
          <p:cNvSpPr>
            <a:spLocks noChangeArrowheads="1"/>
          </p:cNvSpPr>
          <p:nvPr/>
        </p:nvSpPr>
        <p:spPr bwMode="auto">
          <a:xfrm>
            <a:off x="844113" y="2942466"/>
            <a:ext cx="7848600" cy="159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marL="171450" indent="-171450">
              <a:defRPr sz="2400">
                <a:solidFill>
                  <a:schemeClr val="tx1"/>
                </a:solidFill>
                <a:latin typeface="Times New Roman" panose="02020603050405020304" pitchFamily="18" charset="0"/>
              </a:defRPr>
            </a:lvl1pPr>
            <a:lvl2pPr marL="628650" indent="-176213">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FontTx/>
              <a:buChar char="•"/>
            </a:pPr>
            <a:r>
              <a:rPr lang="en-US" altLang="en-US" sz="2000" dirty="0">
                <a:latin typeface="Arial" panose="020B0604020202020204" pitchFamily="34" charset="0"/>
              </a:rPr>
              <a:t>We need to consider uncertainty and preferences.  These are measured in terms of probability and utility respectively.</a:t>
            </a:r>
          </a:p>
          <a:p>
            <a:pPr>
              <a:lnSpc>
                <a:spcPct val="90000"/>
              </a:lnSpc>
              <a:spcBef>
                <a:spcPct val="20000"/>
              </a:spcBef>
              <a:buFontTx/>
              <a:buChar char="•"/>
            </a:pPr>
            <a:r>
              <a:rPr lang="en-US" altLang="en-US" sz="2000" dirty="0">
                <a:latin typeface="Arial" panose="020B0604020202020204" pitchFamily="34" charset="0"/>
              </a:rPr>
              <a:t>Probability is a measure of uncertainty.</a:t>
            </a:r>
          </a:p>
          <a:p>
            <a:pPr>
              <a:lnSpc>
                <a:spcPct val="90000"/>
              </a:lnSpc>
              <a:spcBef>
                <a:spcPct val="20000"/>
              </a:spcBef>
              <a:buFontTx/>
              <a:buChar char="•"/>
            </a:pPr>
            <a:r>
              <a:rPr lang="en-US" altLang="en-US" sz="2000" dirty="0">
                <a:latin typeface="Arial" panose="020B0604020202020204" pitchFamily="34" charset="0"/>
              </a:rPr>
              <a:t>Utility is a measure of preference that combines with probability as mathematical expectation.</a:t>
            </a:r>
          </a:p>
        </p:txBody>
      </p:sp>
    </p:spTree>
    <p:extLst>
      <p:ext uri="{BB962C8B-B14F-4D97-AF65-F5344CB8AC3E}">
        <p14:creationId xmlns:p14="http://schemas.microsoft.com/office/powerpoint/2010/main" val="8708516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816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2050" y="3956050"/>
            <a:ext cx="2489200" cy="248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154" name="Rectangle 2"/>
          <p:cNvSpPr>
            <a:spLocks noGrp="1" noChangeArrowheads="1"/>
          </p:cNvSpPr>
          <p:nvPr>
            <p:ph type="title"/>
          </p:nvPr>
        </p:nvSpPr>
        <p:spPr>
          <a:ln cap="flat"/>
        </p:spPr>
        <p:txBody>
          <a:bodyPr wrap="none" lIns="63500" tIns="25400" rIns="63500" bIns="25400">
            <a:normAutofit/>
          </a:bodyPr>
          <a:lstStyle/>
          <a:p>
            <a:r>
              <a:rPr lang="en-US" altLang="en-US" dirty="0"/>
              <a:t>Example decision</a:t>
            </a:r>
            <a:br>
              <a:rPr lang="en-US" altLang="en-US" dirty="0"/>
            </a:br>
            <a:endParaRPr lang="en-US" altLang="en-US" dirty="0"/>
          </a:p>
        </p:txBody>
      </p:sp>
      <p:sp>
        <p:nvSpPr>
          <p:cNvPr id="49156" name="Rectangle 4"/>
          <p:cNvSpPr>
            <a:spLocks noChangeArrowheads="1"/>
          </p:cNvSpPr>
          <p:nvPr/>
        </p:nvSpPr>
        <p:spPr bwMode="auto">
          <a:xfrm>
            <a:off x="1974850" y="5401981"/>
            <a:ext cx="3973887" cy="705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marL="171450" indent="-171450">
              <a:defRPr sz="2400">
                <a:solidFill>
                  <a:schemeClr val="tx1"/>
                </a:solidFill>
                <a:latin typeface="Times New Roman" panose="02020603050405020304" pitchFamily="18" charset="0"/>
              </a:defRPr>
            </a:lvl1pPr>
            <a:lvl2pPr marL="628650" indent="-176213">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FontTx/>
              <a:buChar char="•"/>
            </a:pPr>
            <a:r>
              <a:rPr lang="en-US" altLang="en-US" sz="2000" dirty="0">
                <a:latin typeface="Arial" panose="020B0604020202020204" pitchFamily="34" charset="0"/>
              </a:rPr>
              <a:t>Should we carry an umbrella?</a:t>
            </a:r>
          </a:p>
          <a:p>
            <a:pPr>
              <a:lnSpc>
                <a:spcPct val="90000"/>
              </a:lnSpc>
              <a:spcBef>
                <a:spcPct val="20000"/>
              </a:spcBef>
              <a:buFontTx/>
              <a:buChar char="•"/>
            </a:pPr>
            <a:r>
              <a:rPr lang="en-US" altLang="en-US" sz="2000" dirty="0">
                <a:latin typeface="Arial" panose="020B0604020202020204" pitchFamily="34" charset="0"/>
              </a:rPr>
              <a:t>When is the forecast good?</a:t>
            </a:r>
          </a:p>
        </p:txBody>
      </p:sp>
      <p:sp>
        <p:nvSpPr>
          <p:cNvPr id="9" name="Rectangle 3"/>
          <p:cNvSpPr>
            <a:spLocks noChangeArrowheads="1"/>
          </p:cNvSpPr>
          <p:nvPr/>
        </p:nvSpPr>
        <p:spPr bwMode="auto">
          <a:xfrm>
            <a:off x="527050" y="4184650"/>
            <a:ext cx="3780491" cy="214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spcAft>
                <a:spcPct val="10000"/>
              </a:spcAft>
            </a:pPr>
            <a:r>
              <a:rPr lang="en-US" altLang="en-US" sz="900" b="1" dirty="0">
                <a:latin typeface="Arial" panose="020B0604020202020204" pitchFamily="34" charset="0"/>
              </a:rPr>
              <a:t>http://</a:t>
            </a:r>
            <a:r>
              <a:rPr lang="en-US" altLang="en-US" sz="900" b="1" dirty="0" err="1">
                <a:latin typeface="Arial" panose="020B0604020202020204" pitchFamily="34" charset="0"/>
              </a:rPr>
              <a:t>www.chicagotribune.com</a:t>
            </a:r>
            <a:r>
              <a:rPr lang="en-US" altLang="en-US" sz="900" b="1" dirty="0">
                <a:latin typeface="Arial" panose="020B0604020202020204" pitchFamily="34" charset="0"/>
              </a:rPr>
              <a:t>/news/weather/90714544-157.html</a:t>
            </a:r>
          </a:p>
        </p:txBody>
      </p:sp>
      <p:pic>
        <p:nvPicPr>
          <p:cNvPr id="2" name="Picture 1">
            <a:extLst>
              <a:ext uri="{FF2B5EF4-FFF2-40B4-BE49-F238E27FC236}">
                <a16:creationId xmlns:a16="http://schemas.microsoft.com/office/drawing/2014/main" id="{E7D952A1-6673-D94A-AB3A-DDC20BE8826E}"/>
              </a:ext>
            </a:extLst>
          </p:cNvPr>
          <p:cNvPicPr>
            <a:picLocks noChangeAspect="1"/>
          </p:cNvPicPr>
          <p:nvPr/>
        </p:nvPicPr>
        <p:blipFill>
          <a:blip r:embed="rId3"/>
          <a:stretch>
            <a:fillRect/>
          </a:stretch>
        </p:blipFill>
        <p:spPr>
          <a:xfrm>
            <a:off x="627777" y="1563991"/>
            <a:ext cx="6242050" cy="2469471"/>
          </a:xfrm>
          <a:prstGeom prst="rect">
            <a:avLst/>
          </a:prstGeom>
        </p:spPr>
      </p:pic>
    </p:spTree>
    <p:extLst>
      <p:ext uri="{BB962C8B-B14F-4D97-AF65-F5344CB8AC3E}">
        <p14:creationId xmlns:p14="http://schemas.microsoft.com/office/powerpoint/2010/main" val="72761592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68323" name="Rectangle 1027"/>
          <p:cNvSpPr>
            <a:spLocks noChangeArrowheads="1"/>
          </p:cNvSpPr>
          <p:nvPr/>
        </p:nvSpPr>
        <p:spPr bwMode="auto">
          <a:xfrm>
            <a:off x="679450" y="1418952"/>
            <a:ext cx="8057655" cy="1013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marL="168275" indent="-168275">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indent="0">
              <a:lnSpc>
                <a:spcPct val="90000"/>
              </a:lnSpc>
              <a:spcBef>
                <a:spcPct val="20000"/>
              </a:spcBef>
              <a:spcAft>
                <a:spcPct val="10000"/>
              </a:spcAft>
            </a:pPr>
            <a:r>
              <a:rPr lang="en-US" altLang="en-US" sz="2000" dirty="0">
                <a:latin typeface="Arial" panose="020B0604020202020204" pitchFamily="34" charset="0"/>
              </a:rPr>
              <a:t>The question here is: Is my model producing accurate probabilities?</a:t>
            </a:r>
          </a:p>
          <a:p>
            <a:pPr marL="0" indent="0">
              <a:lnSpc>
                <a:spcPct val="90000"/>
              </a:lnSpc>
              <a:spcBef>
                <a:spcPct val="20000"/>
              </a:spcBef>
              <a:spcAft>
                <a:spcPct val="10000"/>
              </a:spcAft>
            </a:pPr>
            <a:r>
              <a:rPr lang="en-US" altLang="en-US" sz="2000" dirty="0">
                <a:latin typeface="Arial" panose="020B0604020202020204" pitchFamily="34" charset="0"/>
              </a:rPr>
              <a:t>We plot the frequencies observed in the data (y axis) against the probabilities calculated by the system (x axis).</a:t>
            </a:r>
          </a:p>
        </p:txBody>
      </p:sp>
      <p:sp>
        <p:nvSpPr>
          <p:cNvPr id="568322" name="Rectangle 1026"/>
          <p:cNvSpPr>
            <a:spLocks noGrp="1" noChangeArrowheads="1"/>
          </p:cNvSpPr>
          <p:nvPr>
            <p:ph type="title"/>
          </p:nvPr>
        </p:nvSpPr>
        <p:spPr>
          <a:ln cap="flat"/>
        </p:spPr>
        <p:txBody>
          <a:bodyPr lIns="63500" tIns="25400" rIns="63500" bIns="25400">
            <a:normAutofit/>
          </a:bodyPr>
          <a:lstStyle/>
          <a:p>
            <a:r>
              <a:rPr lang="en-US" altLang="en-US" dirty="0"/>
              <a:t>Calibration</a:t>
            </a:r>
          </a:p>
        </p:txBody>
      </p:sp>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8294" y="2964612"/>
            <a:ext cx="4780706" cy="3582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1027"/>
          <p:cNvSpPr>
            <a:spLocks noChangeArrowheads="1"/>
          </p:cNvSpPr>
          <p:nvPr/>
        </p:nvSpPr>
        <p:spPr bwMode="auto">
          <a:xfrm>
            <a:off x="665751" y="3250453"/>
            <a:ext cx="3137900"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marL="168275" indent="-168275">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indent="0">
              <a:lnSpc>
                <a:spcPct val="90000"/>
              </a:lnSpc>
              <a:spcBef>
                <a:spcPct val="20000"/>
              </a:spcBef>
              <a:spcAft>
                <a:spcPct val="10000"/>
              </a:spcAft>
            </a:pPr>
            <a:r>
              <a:rPr lang="en-US" altLang="en-US" sz="2000" dirty="0">
                <a:latin typeface="Arial" panose="020B0604020202020204" pitchFamily="34" charset="0"/>
              </a:rPr>
              <a:t>Various tricks to smoothen out the curve. </a:t>
            </a:r>
          </a:p>
        </p:txBody>
      </p:sp>
    </p:spTree>
    <p:extLst>
      <p:ext uri="{BB962C8B-B14F-4D97-AF65-F5344CB8AC3E}">
        <p14:creationId xmlns:p14="http://schemas.microsoft.com/office/powerpoint/2010/main" val="343880670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68322" name="Rectangle 1026"/>
          <p:cNvSpPr>
            <a:spLocks noGrp="1" noChangeArrowheads="1"/>
          </p:cNvSpPr>
          <p:nvPr>
            <p:ph type="title"/>
          </p:nvPr>
        </p:nvSpPr>
        <p:spPr>
          <a:ln cap="flat"/>
        </p:spPr>
        <p:txBody>
          <a:bodyPr lIns="63500" tIns="25400" rIns="63500" bIns="25400">
            <a:normAutofit fontScale="90000"/>
          </a:bodyPr>
          <a:lstStyle/>
          <a:p>
            <a:r>
              <a:rPr lang="en-US" altLang="en-US" dirty="0"/>
              <a:t>Calibration: Overconfidence and Under-confidence</a:t>
            </a:r>
            <a:br>
              <a:rPr lang="en-US" altLang="en-US" dirty="0"/>
            </a:br>
            <a:endParaRPr lang="en-US" altLang="en-US" dirty="0"/>
          </a:p>
        </p:txBody>
      </p:sp>
      <p:pic>
        <p:nvPicPr>
          <p:cNvPr id="561154" name="Picture 2" descr="http://3.bp.blogspot.com/-lmpGS0cqvuw/VDxhem5qTFI/AAAAAAAAACU/qu0hVUn9PBQ/s1600/20141014-Calib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612" y="1365250"/>
            <a:ext cx="7019925" cy="467995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2051050" y="6165850"/>
            <a:ext cx="6781800" cy="214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spcAft>
                <a:spcPct val="10000"/>
              </a:spcAft>
            </a:pPr>
            <a:r>
              <a:rPr lang="en-US" altLang="en-US" sz="900" b="1" dirty="0">
                <a:latin typeface="Arial" panose="020B0604020202020204" pitchFamily="34" charset="0"/>
                <a:hlinkClick r:id="rId3"/>
              </a:rPr>
              <a:t>http://3.bp.blogspot.com/-lmpGS0cqvuw/VDxhem5qTFI/AAAAAAAAACU/qu0hVUn9PBQ/s1600/20141014-Calibration.png</a:t>
            </a:r>
            <a:endParaRPr lang="en-US" altLang="en-US" sz="900" b="1" dirty="0">
              <a:latin typeface="Arial" panose="020B0604020202020204" pitchFamily="34" charset="0"/>
            </a:endParaRPr>
          </a:p>
        </p:txBody>
      </p:sp>
    </p:spTree>
    <p:extLst>
      <p:ext uri="{BB962C8B-B14F-4D97-AF65-F5344CB8AC3E}">
        <p14:creationId xmlns:p14="http://schemas.microsoft.com/office/powerpoint/2010/main" val="31047592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ln cap="flat"/>
        </p:spPr>
        <p:txBody>
          <a:bodyPr lIns="63500" tIns="25400" rIns="63500" bIns="25400"/>
          <a:lstStyle/>
          <a:p>
            <a:r>
              <a:rPr lang="en-US" altLang="en-US" sz="3600"/>
              <a:t>ROC (Receiver Operating Characteristic) Curves</a:t>
            </a:r>
          </a:p>
        </p:txBody>
      </p:sp>
      <p:sp>
        <p:nvSpPr>
          <p:cNvPr id="2" name="Text Placeholder 1">
            <a:extLst>
              <a:ext uri="{FF2B5EF4-FFF2-40B4-BE49-F238E27FC236}">
                <a16:creationId xmlns:a16="http://schemas.microsoft.com/office/drawing/2014/main" id="{B9EED902-5B1C-D341-9974-ED972A7816D1}"/>
              </a:ext>
            </a:extLst>
          </p:cNvPr>
          <p:cNvSpPr>
            <a:spLocks noGrp="1"/>
          </p:cNvSpPr>
          <p:nvPr>
            <p:ph type="body" idx="1"/>
          </p:nvPr>
        </p:nvSpPr>
        <p:spPr/>
        <p:txBody>
          <a:bodyPr/>
          <a:lstStyle/>
          <a:p>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6579" name="Rectangle 2"/>
          <p:cNvSpPr>
            <a:spLocks noGrp="1" noChangeArrowheads="1"/>
          </p:cNvSpPr>
          <p:nvPr>
            <p:ph type="title"/>
          </p:nvPr>
        </p:nvSpPr>
        <p:spPr>
          <a:ln cap="flat"/>
        </p:spPr>
        <p:txBody>
          <a:bodyPr wrap="none" lIns="63500" tIns="25400" rIns="63500" bIns="25400">
            <a:normAutofit/>
          </a:bodyPr>
          <a:lstStyle/>
          <a:p>
            <a:r>
              <a:rPr lang="en-US" altLang="en-US"/>
              <a:t>ROC curve (the common sense)</a:t>
            </a:r>
          </a:p>
        </p:txBody>
      </p:sp>
      <p:sp>
        <p:nvSpPr>
          <p:cNvPr id="536580" name="Rectangle 3"/>
          <p:cNvSpPr>
            <a:spLocks noChangeArrowheads="1"/>
          </p:cNvSpPr>
          <p:nvPr/>
        </p:nvSpPr>
        <p:spPr bwMode="auto">
          <a:xfrm>
            <a:off x="4032250" y="6302375"/>
            <a:ext cx="46831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spcAft>
                <a:spcPct val="10000"/>
              </a:spcAft>
            </a:pPr>
            <a:r>
              <a:rPr lang="en-US" altLang="en-US" sz="1200" b="1">
                <a:latin typeface="Arial" panose="020B0604020202020204" pitchFamily="34" charset="0"/>
                <a:hlinkClick r:id="rId2"/>
              </a:rPr>
              <a:t>http://en.wikipedia.org/wiki/Receiver_operating_characteristic</a:t>
            </a:r>
            <a:endParaRPr lang="en-US" altLang="en-US" sz="1200" b="1">
              <a:latin typeface="Arial" panose="020B0604020202020204" pitchFamily="34" charset="0"/>
            </a:endParaRPr>
          </a:p>
        </p:txBody>
      </p:sp>
      <p:pic>
        <p:nvPicPr>
          <p:cNvPr id="5365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1212850"/>
            <a:ext cx="7467600" cy="3516313"/>
          </a:xfrm>
          <a:prstGeom prst="rect">
            <a:avLst/>
          </a:prstGeom>
          <a:noFill/>
          <a:extLst>
            <a:ext uri="{909E8E84-426E-40DD-AFC4-6F175D3DCCD1}">
              <a14:hiddenFill xmlns:a14="http://schemas.microsoft.com/office/drawing/2010/main">
                <a:solidFill>
                  <a:srgbClr val="FFFFFF"/>
                </a:solidFill>
              </a14:hiddenFill>
            </a:ext>
          </a:extLst>
        </p:spPr>
      </p:pic>
      <p:pic>
        <p:nvPicPr>
          <p:cNvPr id="53658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3450" y="1822450"/>
            <a:ext cx="2714625" cy="1804988"/>
          </a:xfrm>
          <a:prstGeom prst="rect">
            <a:avLst/>
          </a:prstGeom>
          <a:noFill/>
          <a:extLst>
            <a:ext uri="{909E8E84-426E-40DD-AFC4-6F175D3DCCD1}">
              <a14:hiddenFill xmlns:a14="http://schemas.microsoft.com/office/drawing/2010/main">
                <a:solidFill>
                  <a:srgbClr val="FFFFFF"/>
                </a:solidFill>
              </a14:hiddenFill>
            </a:ext>
          </a:extLst>
        </p:spPr>
      </p:pic>
      <p:sp>
        <p:nvSpPr>
          <p:cNvPr id="536581" name="Rectangle 3"/>
          <p:cNvSpPr>
            <a:spLocks noChangeArrowheads="1"/>
          </p:cNvSpPr>
          <p:nvPr/>
        </p:nvSpPr>
        <p:spPr bwMode="auto">
          <a:xfrm>
            <a:off x="374650" y="4641850"/>
            <a:ext cx="8305800" cy="150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marL="171450" indent="-17145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spcAft>
                <a:spcPct val="10000"/>
              </a:spcAft>
              <a:buFontTx/>
              <a:buChar char="•"/>
            </a:pPr>
            <a:r>
              <a:rPr lang="en-US" altLang="en-US" sz="1800" dirty="0">
                <a:latin typeface="Arial" panose="020B0604020202020204" pitchFamily="34" charset="0"/>
              </a:rPr>
              <a:t>Very often we need to make a compromise between sensitivity and specificity: Higher sensitivity means lower specificity and vice versa.</a:t>
            </a:r>
          </a:p>
          <a:p>
            <a:pPr>
              <a:lnSpc>
                <a:spcPct val="90000"/>
              </a:lnSpc>
              <a:spcBef>
                <a:spcPct val="20000"/>
              </a:spcBef>
              <a:spcAft>
                <a:spcPct val="10000"/>
              </a:spcAft>
              <a:buFontTx/>
              <a:buChar char="•"/>
            </a:pPr>
            <a:r>
              <a:rPr lang="en-US" altLang="en-US" sz="1800" dirty="0">
                <a:latin typeface="Arial" panose="020B0604020202020204" pitchFamily="34" charset="0"/>
              </a:rPr>
              <a:t>Setting the threshold is a matter of decision.</a:t>
            </a:r>
          </a:p>
          <a:p>
            <a:pPr>
              <a:lnSpc>
                <a:spcPct val="90000"/>
              </a:lnSpc>
              <a:spcBef>
                <a:spcPct val="20000"/>
              </a:spcBef>
              <a:spcAft>
                <a:spcPct val="10000"/>
              </a:spcAft>
              <a:buFontTx/>
              <a:buChar char="•"/>
            </a:pPr>
            <a:r>
              <a:rPr lang="en-US" altLang="en-US" sz="1800" dirty="0">
                <a:latin typeface="Arial" panose="020B0604020202020204" pitchFamily="34" charset="0"/>
              </a:rPr>
              <a:t>The threshold that we decide to adopt will determine the parameters of our test (i.e., true/false positive and true/false negative rates).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0499" name="Rectangle 2"/>
          <p:cNvSpPr>
            <a:spLocks noGrp="1" noChangeArrowheads="1"/>
          </p:cNvSpPr>
          <p:nvPr>
            <p:ph type="title"/>
          </p:nvPr>
        </p:nvSpPr>
        <p:spPr>
          <a:ln cap="flat"/>
        </p:spPr>
        <p:txBody>
          <a:bodyPr wrap="none" lIns="63500" tIns="25400" rIns="63500" bIns="25400">
            <a:normAutofit/>
          </a:bodyPr>
          <a:lstStyle/>
          <a:p>
            <a:r>
              <a:rPr lang="en-US" altLang="en-US"/>
              <a:t>ROC curve (the common sense)</a:t>
            </a:r>
          </a:p>
        </p:txBody>
      </p:sp>
      <p:sp>
        <p:nvSpPr>
          <p:cNvPr id="490503" name="Rectangle 3"/>
          <p:cNvSpPr>
            <a:spLocks noChangeArrowheads="1"/>
          </p:cNvSpPr>
          <p:nvPr/>
        </p:nvSpPr>
        <p:spPr bwMode="auto">
          <a:xfrm>
            <a:off x="4032250" y="6302375"/>
            <a:ext cx="46831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spcAft>
                <a:spcPct val="10000"/>
              </a:spcAft>
            </a:pPr>
            <a:r>
              <a:rPr lang="en-US" altLang="en-US" sz="1200" b="1">
                <a:latin typeface="Arial" panose="020B0604020202020204" pitchFamily="34" charset="0"/>
                <a:hlinkClick r:id="rId2"/>
              </a:rPr>
              <a:t>http://en.wikipedia.org/wiki/Receiver_operating_characteristic</a:t>
            </a:r>
            <a:endParaRPr lang="en-US" altLang="en-US" sz="1200" b="1">
              <a:latin typeface="Arial" panose="020B0604020202020204" pitchFamily="34" charset="0"/>
            </a:endParaRPr>
          </a:p>
        </p:txBody>
      </p:sp>
      <p:sp>
        <p:nvSpPr>
          <p:cNvPr id="490504" name="Rectangle 3"/>
          <p:cNvSpPr>
            <a:spLocks noChangeArrowheads="1"/>
          </p:cNvSpPr>
          <p:nvPr/>
        </p:nvSpPr>
        <p:spPr bwMode="auto">
          <a:xfrm>
            <a:off x="374650" y="5251450"/>
            <a:ext cx="8382000" cy="837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marL="171450" indent="-17145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spcAft>
                <a:spcPct val="10000"/>
              </a:spcAft>
              <a:buFontTx/>
              <a:buChar char="•"/>
            </a:pPr>
            <a:r>
              <a:rPr lang="en-US" altLang="en-US" sz="1800" dirty="0">
                <a:latin typeface="Arial" panose="020B0604020202020204" pitchFamily="34" charset="0"/>
              </a:rPr>
              <a:t>As we move the threshold, we change the values of sensitivity and specificity.  The plot of all possible values of these two parameters gives us an interesting characterization of the test (classification system, receiver, etc.)</a:t>
            </a:r>
          </a:p>
        </p:txBody>
      </p:sp>
      <p:pic>
        <p:nvPicPr>
          <p:cNvPr id="49050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0" y="1527175"/>
            <a:ext cx="5429250" cy="33766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376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650" y="1212850"/>
            <a:ext cx="7410450"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7603" name="Rectangle 2"/>
          <p:cNvSpPr>
            <a:spLocks noGrp="1" noChangeArrowheads="1"/>
          </p:cNvSpPr>
          <p:nvPr>
            <p:ph type="title"/>
          </p:nvPr>
        </p:nvSpPr>
        <p:spPr>
          <a:ln cap="flat"/>
        </p:spPr>
        <p:txBody>
          <a:bodyPr wrap="none" lIns="63500" tIns="25400" rIns="63500" bIns="25400">
            <a:normAutofit/>
          </a:bodyPr>
          <a:lstStyle/>
          <a:p>
            <a:r>
              <a:rPr lang="en-US" altLang="en-US"/>
              <a:t>ROC curve (the common sense)</a:t>
            </a:r>
          </a:p>
        </p:txBody>
      </p:sp>
      <p:sp>
        <p:nvSpPr>
          <p:cNvPr id="537604" name="Rectangle 3"/>
          <p:cNvSpPr>
            <a:spLocks noChangeArrowheads="1"/>
          </p:cNvSpPr>
          <p:nvPr/>
        </p:nvSpPr>
        <p:spPr bwMode="auto">
          <a:xfrm>
            <a:off x="4032250" y="6302375"/>
            <a:ext cx="46831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spcAft>
                <a:spcPct val="10000"/>
              </a:spcAft>
            </a:pPr>
            <a:r>
              <a:rPr lang="en-US" altLang="en-US" sz="1200" b="1">
                <a:latin typeface="Arial" panose="020B0604020202020204" pitchFamily="34" charset="0"/>
                <a:hlinkClick r:id="rId3"/>
              </a:rPr>
              <a:t>http://en.wikipedia.org/wiki/Receiver_operating_characteristic</a:t>
            </a:r>
            <a:endParaRPr lang="en-US" altLang="en-US" sz="1200" b="1">
              <a:latin typeface="Arial" panose="020B0604020202020204" pitchFamily="34" charset="0"/>
            </a:endParaRPr>
          </a:p>
        </p:txBody>
      </p:sp>
      <p:sp>
        <p:nvSpPr>
          <p:cNvPr id="537605" name="Rectangle 3"/>
          <p:cNvSpPr>
            <a:spLocks noChangeArrowheads="1"/>
          </p:cNvSpPr>
          <p:nvPr/>
        </p:nvSpPr>
        <p:spPr bwMode="auto">
          <a:xfrm>
            <a:off x="339725" y="3998913"/>
            <a:ext cx="445452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marL="171450" indent="-17145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spcAft>
                <a:spcPct val="10000"/>
              </a:spcAft>
              <a:buFontTx/>
              <a:buChar char="•"/>
            </a:pPr>
            <a:r>
              <a:rPr lang="en-US" altLang="en-US" sz="1800" dirty="0">
                <a:latin typeface="Arial" panose="020B0604020202020204" pitchFamily="34" charset="0"/>
              </a:rPr>
              <a:t>Plots like the one on the right-hand side are called ROC (Receiver Operating Characteristics) Curves</a:t>
            </a:r>
          </a:p>
          <a:p>
            <a:pPr>
              <a:lnSpc>
                <a:spcPct val="90000"/>
              </a:lnSpc>
              <a:spcBef>
                <a:spcPct val="20000"/>
              </a:spcBef>
              <a:spcAft>
                <a:spcPct val="10000"/>
              </a:spcAft>
              <a:buFontTx/>
              <a:buChar char="•"/>
            </a:pPr>
            <a:r>
              <a:rPr lang="en-US" altLang="en-US" sz="1800" dirty="0">
                <a:latin typeface="Arial" panose="020B0604020202020204" pitchFamily="34" charset="0"/>
              </a:rPr>
              <a:t>They are a way of characterizing the quality of the detection system</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ln cap="flat"/>
        </p:spPr>
        <p:txBody>
          <a:bodyPr wrap="none" lIns="63500" tIns="25400" rIns="63500" bIns="25400">
            <a:normAutofit/>
          </a:bodyPr>
          <a:lstStyle/>
          <a:p>
            <a:r>
              <a:rPr lang="en-US" altLang="en-US" dirty="0"/>
              <a:t>ROC curve</a:t>
            </a:r>
            <a:br>
              <a:rPr lang="en-US" altLang="en-US" dirty="0"/>
            </a:br>
            <a:endParaRPr lang="en-US" altLang="en-US" dirty="0"/>
          </a:p>
        </p:txBody>
      </p:sp>
      <p:pic>
        <p:nvPicPr>
          <p:cNvPr id="572419" name="Picture 2" descr="File: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113" y="1136650"/>
            <a:ext cx="534193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420" name="Rectangle 3"/>
          <p:cNvSpPr>
            <a:spLocks noChangeArrowheads="1"/>
          </p:cNvSpPr>
          <p:nvPr/>
        </p:nvSpPr>
        <p:spPr bwMode="auto">
          <a:xfrm>
            <a:off x="4032250" y="6302375"/>
            <a:ext cx="46831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spcAft>
                <a:spcPct val="10000"/>
              </a:spcAft>
            </a:pPr>
            <a:r>
              <a:rPr lang="en-US" altLang="en-US" sz="1200" b="1">
                <a:latin typeface="Arial" panose="020B0604020202020204" pitchFamily="34" charset="0"/>
                <a:hlinkClick r:id="rId3"/>
              </a:rPr>
              <a:t>http://en.wikipedia.org/wiki/Receiver_operating_characteristic</a:t>
            </a:r>
            <a:endParaRPr lang="en-US" altLang="en-US" sz="1200" b="1">
              <a:latin typeface="Arial" panose="020B0604020202020204" pitchFamily="34" charset="0"/>
            </a:endParaRPr>
          </a:p>
        </p:txBody>
      </p:sp>
      <p:sp>
        <p:nvSpPr>
          <p:cNvPr id="19459" name="Rectangle 3"/>
          <p:cNvSpPr>
            <a:spLocks noChangeArrowheads="1"/>
          </p:cNvSpPr>
          <p:nvPr/>
        </p:nvSpPr>
        <p:spPr bwMode="auto">
          <a:xfrm>
            <a:off x="374650" y="1289050"/>
            <a:ext cx="3292475" cy="499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marL="171450" indent="-171450">
              <a:lnSpc>
                <a:spcPct val="90000"/>
              </a:lnSpc>
              <a:spcBef>
                <a:spcPct val="20000"/>
              </a:spcBef>
              <a:spcAft>
                <a:spcPct val="10000"/>
              </a:spcAft>
              <a:buFontTx/>
              <a:buChar char="•"/>
              <a:defRPr/>
            </a:pPr>
            <a:r>
              <a:rPr lang="en-US" sz="1800" dirty="0">
                <a:latin typeface="Arial" charset="0"/>
              </a:rPr>
              <a:t>Originates from the signal detection theory</a:t>
            </a:r>
          </a:p>
          <a:p>
            <a:pPr marL="171450" indent="-171450">
              <a:lnSpc>
                <a:spcPct val="90000"/>
              </a:lnSpc>
              <a:spcBef>
                <a:spcPct val="20000"/>
              </a:spcBef>
              <a:spcAft>
                <a:spcPct val="10000"/>
              </a:spcAft>
              <a:buFontTx/>
              <a:buChar char="•"/>
              <a:defRPr/>
            </a:pPr>
            <a:r>
              <a:rPr lang="en-US" sz="1800" dirty="0">
                <a:latin typeface="Arial" charset="0"/>
              </a:rPr>
              <a:t>A graphical plot that illustrates the performance of a </a:t>
            </a:r>
            <a:r>
              <a:rPr lang="en-US" sz="1800" dirty="0">
                <a:solidFill>
                  <a:srgbClr val="C00000"/>
                </a:solidFill>
                <a:latin typeface="Arial" charset="0"/>
              </a:rPr>
              <a:t>binary </a:t>
            </a:r>
            <a:r>
              <a:rPr lang="en-US" sz="1800" dirty="0">
                <a:latin typeface="Arial" charset="0"/>
              </a:rPr>
              <a:t>classifier system as its discrimination threshold is varied.</a:t>
            </a:r>
          </a:p>
          <a:p>
            <a:pPr marL="171450" indent="-171450">
              <a:lnSpc>
                <a:spcPct val="90000"/>
              </a:lnSpc>
              <a:spcBef>
                <a:spcPct val="20000"/>
              </a:spcBef>
              <a:spcAft>
                <a:spcPct val="10000"/>
              </a:spcAft>
              <a:buFontTx/>
              <a:buChar char="•"/>
              <a:defRPr/>
            </a:pPr>
            <a:r>
              <a:rPr lang="en-US" sz="1800" dirty="0">
                <a:latin typeface="Arial" charset="0"/>
              </a:rPr>
              <a:t>Created by plotting the fraction of true positives out of the positives (TPR = true positive rate) vs. the fraction of false positives out of the negatives (FPR = false positive rate), at various threshold settings. TPR is also known as sensitivity, and FPR is one minus the specificity or true negative rate.</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ln cap="flat"/>
        </p:spPr>
        <p:txBody>
          <a:bodyPr lIns="63500" tIns="25400" rIns="63500" bIns="25400"/>
          <a:lstStyle/>
          <a:p>
            <a:r>
              <a:rPr lang="en-US" altLang="en-US" sz="3600"/>
              <a:t>AUC: </a:t>
            </a:r>
            <a:r>
              <a:rPr lang="en-US" altLang="en-US" sz="3600">
                <a:solidFill>
                  <a:srgbClr val="9D1313"/>
                </a:solidFill>
              </a:rPr>
              <a:t>A</a:t>
            </a:r>
            <a:r>
              <a:rPr lang="en-US" altLang="en-US" sz="3600"/>
              <a:t>rea </a:t>
            </a:r>
            <a:r>
              <a:rPr lang="en-US" altLang="en-US" sz="3600">
                <a:solidFill>
                  <a:srgbClr val="9D1313"/>
                </a:solidFill>
              </a:rPr>
              <a:t>U</a:t>
            </a:r>
            <a:r>
              <a:rPr lang="en-US" altLang="en-US" sz="3600"/>
              <a:t>nder the (ROC) </a:t>
            </a:r>
            <a:r>
              <a:rPr lang="en-US" altLang="en-US" sz="3600">
                <a:solidFill>
                  <a:srgbClr val="9D1313"/>
                </a:solidFill>
              </a:rPr>
              <a:t>C</a:t>
            </a:r>
            <a:r>
              <a:rPr lang="en-US" altLang="en-US" sz="3600"/>
              <a:t>urve</a:t>
            </a:r>
          </a:p>
        </p:txBody>
      </p:sp>
      <p:sp>
        <p:nvSpPr>
          <p:cNvPr id="2" name="Text Placeholder 1">
            <a:extLst>
              <a:ext uri="{FF2B5EF4-FFF2-40B4-BE49-F238E27FC236}">
                <a16:creationId xmlns:a16="http://schemas.microsoft.com/office/drawing/2014/main" id="{367777D5-AE7F-2A4D-8ABE-2A6C7CE90456}"/>
              </a:ext>
            </a:extLst>
          </p:cNvPr>
          <p:cNvSpPr>
            <a:spLocks noGrp="1"/>
          </p:cNvSpPr>
          <p:nvPr>
            <p:ph type="body" idx="1"/>
          </p:nvPr>
        </p:nvSpPr>
        <p:spPr/>
        <p:txBody>
          <a:bodyPr/>
          <a:lstStyle/>
          <a:p>
            <a:endParaRPr 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ln cap="flat"/>
        </p:spPr>
        <p:txBody>
          <a:bodyPr wrap="none" lIns="63500" tIns="25400" rIns="63500" bIns="25400">
            <a:normAutofit/>
          </a:bodyPr>
          <a:lstStyle/>
          <a:p>
            <a:r>
              <a:rPr lang="en-US" altLang="en-US" dirty="0"/>
              <a:t>AUC: Area Under the (ROC) Curve</a:t>
            </a:r>
            <a:br>
              <a:rPr lang="en-US" altLang="en-US" dirty="0"/>
            </a:br>
            <a:endParaRPr lang="en-US" altLang="en-US" dirty="0"/>
          </a:p>
        </p:txBody>
      </p:sp>
      <p:pic>
        <p:nvPicPr>
          <p:cNvPr id="538627" name="Picture 2" descr="File:Roccurv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113" y="1136650"/>
            <a:ext cx="5341937"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8628" name="Rectangle 3"/>
          <p:cNvSpPr>
            <a:spLocks noChangeArrowheads="1"/>
          </p:cNvSpPr>
          <p:nvPr/>
        </p:nvSpPr>
        <p:spPr bwMode="auto">
          <a:xfrm>
            <a:off x="4032250" y="6302375"/>
            <a:ext cx="46831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spcAft>
                <a:spcPct val="10000"/>
              </a:spcAft>
            </a:pPr>
            <a:r>
              <a:rPr lang="en-US" altLang="en-US" sz="1200" b="1">
                <a:latin typeface="Arial" panose="020B0604020202020204" pitchFamily="34" charset="0"/>
                <a:hlinkClick r:id="rId3"/>
              </a:rPr>
              <a:t>http://en.wikipedia.org/wiki/Receiver_operating_characteristic</a:t>
            </a:r>
            <a:endParaRPr lang="en-US" altLang="en-US" sz="1200" b="1">
              <a:latin typeface="Arial" panose="020B0604020202020204" pitchFamily="34" charset="0"/>
            </a:endParaRPr>
          </a:p>
        </p:txBody>
      </p:sp>
      <p:sp>
        <p:nvSpPr>
          <p:cNvPr id="19459" name="Rectangle 3"/>
          <p:cNvSpPr>
            <a:spLocks noChangeArrowheads="1"/>
          </p:cNvSpPr>
          <p:nvPr/>
        </p:nvSpPr>
        <p:spPr bwMode="auto">
          <a:xfrm>
            <a:off x="374650" y="1593850"/>
            <a:ext cx="3292475" cy="249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marL="171450" indent="-17145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spcAft>
                <a:spcPct val="10000"/>
              </a:spcAft>
              <a:buFontTx/>
              <a:buChar char="•"/>
            </a:pPr>
            <a:r>
              <a:rPr lang="en-US" altLang="en-US" sz="1800" dirty="0">
                <a:latin typeface="Arial" panose="020B0604020202020204" pitchFamily="34" charset="0"/>
              </a:rPr>
              <a:t>AUC is a way of characterizing a “receiver” by means of one number</a:t>
            </a:r>
          </a:p>
          <a:p>
            <a:pPr>
              <a:lnSpc>
                <a:spcPct val="90000"/>
              </a:lnSpc>
              <a:spcBef>
                <a:spcPct val="20000"/>
              </a:spcBef>
              <a:spcAft>
                <a:spcPct val="10000"/>
              </a:spcAft>
              <a:buFontTx/>
              <a:buChar char="•"/>
            </a:pPr>
            <a:r>
              <a:rPr lang="en-US" altLang="en-US" sz="1800" dirty="0">
                <a:latin typeface="Arial" panose="020B0604020202020204" pitchFamily="34" charset="0"/>
              </a:rPr>
              <a:t>It captures the intuitive idea that an ROC that is higher is better.</a:t>
            </a:r>
          </a:p>
          <a:p>
            <a:pPr>
              <a:lnSpc>
                <a:spcPct val="90000"/>
              </a:lnSpc>
              <a:spcBef>
                <a:spcPct val="20000"/>
              </a:spcBef>
              <a:spcAft>
                <a:spcPct val="10000"/>
              </a:spcAft>
              <a:buFontTx/>
              <a:buChar char="•"/>
            </a:pPr>
            <a:r>
              <a:rPr lang="en-US" altLang="en-US" sz="1800" dirty="0">
                <a:latin typeface="Arial" panose="020B0604020202020204" pitchFamily="34" charset="0"/>
              </a:rPr>
              <a:t>A perfect ROC curve will go through the point (0,1). The area under it will be 1.0.</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ln cap="flat"/>
        </p:spPr>
        <p:txBody>
          <a:bodyPr wrap="none" lIns="63500" tIns="25400" rIns="63500" bIns="25400">
            <a:normAutofit/>
          </a:bodyPr>
          <a:lstStyle/>
          <a:p>
            <a:r>
              <a:rPr lang="en-US" altLang="en-US" dirty="0"/>
              <a:t>AUC: </a:t>
            </a:r>
            <a:r>
              <a:rPr lang="en-US" altLang="en-US" dirty="0">
                <a:solidFill>
                  <a:srgbClr val="9D1313"/>
                </a:solidFill>
              </a:rPr>
              <a:t>A</a:t>
            </a:r>
            <a:r>
              <a:rPr lang="en-US" altLang="en-US" dirty="0"/>
              <a:t>rea </a:t>
            </a:r>
            <a:r>
              <a:rPr lang="en-US" altLang="en-US" dirty="0">
                <a:solidFill>
                  <a:srgbClr val="9D1313"/>
                </a:solidFill>
              </a:rPr>
              <a:t>U</a:t>
            </a:r>
            <a:r>
              <a:rPr lang="en-US" altLang="en-US" dirty="0"/>
              <a:t>nder the (ROC) </a:t>
            </a:r>
            <a:r>
              <a:rPr lang="en-US" altLang="en-US" dirty="0">
                <a:solidFill>
                  <a:srgbClr val="9D1313"/>
                </a:solidFill>
              </a:rPr>
              <a:t>C</a:t>
            </a:r>
            <a:r>
              <a:rPr lang="en-US" altLang="en-US" dirty="0"/>
              <a:t>urve</a:t>
            </a:r>
            <a:br>
              <a:rPr lang="en-US" altLang="en-US" dirty="0"/>
            </a:br>
            <a:endParaRPr lang="en-US" altLang="en-US" dirty="0"/>
          </a:p>
        </p:txBody>
      </p:sp>
      <p:sp>
        <p:nvSpPr>
          <p:cNvPr id="19459" name="Rectangle 3"/>
          <p:cNvSpPr>
            <a:spLocks noChangeArrowheads="1"/>
          </p:cNvSpPr>
          <p:nvPr/>
        </p:nvSpPr>
        <p:spPr bwMode="auto">
          <a:xfrm>
            <a:off x="450850" y="2127250"/>
            <a:ext cx="3048000"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marL="171450" indent="-17145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indent="0">
              <a:lnSpc>
                <a:spcPct val="90000"/>
              </a:lnSpc>
              <a:spcBef>
                <a:spcPct val="20000"/>
              </a:spcBef>
              <a:spcAft>
                <a:spcPct val="10000"/>
              </a:spcAft>
            </a:pPr>
            <a:r>
              <a:rPr lang="en-US" altLang="en-US" sz="2000" dirty="0">
                <a:latin typeface="Arial" panose="020B0604020202020204" pitchFamily="34" charset="0"/>
              </a:rPr>
              <a:t>AUC does not always indicate the best model</a:t>
            </a:r>
          </a:p>
        </p:txBody>
      </p:sp>
      <p:pic>
        <p:nvPicPr>
          <p:cNvPr id="6" name="Picture 4" descr="20380003mod_slices5_cro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0" y="1212850"/>
            <a:ext cx="5181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474051"/>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12534</TotalTime>
  <Words>599</Words>
  <Application>Microsoft Macintosh PowerPoint</Application>
  <PresentationFormat>Custom</PresentationFormat>
  <Paragraphs>52</Paragraphs>
  <Slides>15</Slides>
  <Notes>5</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Verification and Testing</vt:lpstr>
      <vt:lpstr>ROC (Receiver Operating Characteristic) Curves</vt:lpstr>
      <vt:lpstr>ROC curve (the common sense)</vt:lpstr>
      <vt:lpstr>ROC curve (the common sense)</vt:lpstr>
      <vt:lpstr>ROC curve (the common sense)</vt:lpstr>
      <vt:lpstr>ROC curve </vt:lpstr>
      <vt:lpstr>AUC: Area Under the (ROC) Curve</vt:lpstr>
      <vt:lpstr>AUC: Area Under the (ROC) Curve </vt:lpstr>
      <vt:lpstr>AUC: Area Under the (ROC) Curve </vt:lpstr>
      <vt:lpstr>Verification and Testing</vt:lpstr>
      <vt:lpstr>Calibration</vt:lpstr>
      <vt:lpstr>Elements of decision theory</vt:lpstr>
      <vt:lpstr>Example decision </vt:lpstr>
      <vt:lpstr>Calibration</vt:lpstr>
      <vt:lpstr>Calibration: Overconfidence and Under-confidence </vt:lpstr>
    </vt:vector>
  </TitlesOfParts>
  <Company>University Of Pittsburgh</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Bayesian Networks</dc:title>
  <dc:creator>Marek J. Druzdzel</dc:creator>
  <cp:lastModifiedBy>Gomez, Marcela Michel</cp:lastModifiedBy>
  <cp:revision>233</cp:revision>
  <cp:lastPrinted>1999-05-03T09:01:10Z</cp:lastPrinted>
  <dcterms:created xsi:type="dcterms:W3CDTF">1999-05-02T17:00:16Z</dcterms:created>
  <dcterms:modified xsi:type="dcterms:W3CDTF">2018-05-23T21:09:18Z</dcterms:modified>
</cp:coreProperties>
</file>